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313" r:id="rId3"/>
    <p:sldId id="314" r:id="rId4"/>
    <p:sldId id="270" r:id="rId5"/>
    <p:sldId id="346" r:id="rId6"/>
    <p:sldId id="269" r:id="rId7"/>
    <p:sldId id="303" r:id="rId8"/>
    <p:sldId id="257" r:id="rId9"/>
    <p:sldId id="369" r:id="rId10"/>
    <p:sldId id="368" r:id="rId11"/>
    <p:sldId id="371" r:id="rId12"/>
    <p:sldId id="372" r:id="rId13"/>
    <p:sldId id="282" r:id="rId14"/>
    <p:sldId id="373" r:id="rId15"/>
    <p:sldId id="374" r:id="rId16"/>
    <p:sldId id="375" r:id="rId17"/>
    <p:sldId id="376" r:id="rId18"/>
    <p:sldId id="377" r:id="rId19"/>
    <p:sldId id="378" r:id="rId20"/>
    <p:sldId id="379" r:id="rId21"/>
    <p:sldId id="380" r:id="rId22"/>
    <p:sldId id="381" r:id="rId23"/>
    <p:sldId id="383" r:id="rId24"/>
    <p:sldId id="385" r:id="rId25"/>
    <p:sldId id="386" r:id="rId26"/>
    <p:sldId id="387" r:id="rId27"/>
    <p:sldId id="389" r:id="rId28"/>
    <p:sldId id="390" r:id="rId29"/>
    <p:sldId id="391" r:id="rId30"/>
    <p:sldId id="365" r:id="rId31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DC6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Styl z motywem 1 — Ak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Styl jasny 2 — Ak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76" autoAdjust="0"/>
    <p:restoredTop sz="93537" autoAdjust="0"/>
  </p:normalViewPr>
  <p:slideViewPr>
    <p:cSldViewPr snapToGrid="0">
      <p:cViewPr varScale="1">
        <p:scale>
          <a:sx n="66" d="100"/>
          <a:sy n="66" d="100"/>
        </p:scale>
        <p:origin x="462" y="66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510AC0-0132-4FC5-A893-17B52F44F375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pl-PL"/>
        </a:p>
      </dgm:t>
    </dgm:pt>
    <dgm:pt modelId="{007092B2-5D98-4D43-B9F6-A3E86F8052E3}">
      <dgm:prSet phldrT="[Tekst]" custT="1"/>
      <dgm:spPr/>
      <dgm:t>
        <a:bodyPr/>
        <a:lstStyle/>
        <a:p>
          <a:pPr marL="0">
            <a:lnSpc>
              <a:spcPct val="100000"/>
            </a:lnSpc>
            <a:spcBef>
              <a:spcPts val="200"/>
            </a:spcBef>
            <a:spcAft>
              <a:spcPts val="200"/>
            </a:spcAft>
          </a:pPr>
          <a:endParaRPr lang="pl-PL" sz="1800" b="1" dirty="0">
            <a:latin typeface="Century Gothic" panose="020B0502020202020204" pitchFamily="34" charset="0"/>
          </a:endParaRPr>
        </a:p>
      </dgm:t>
    </dgm:pt>
    <dgm:pt modelId="{6303070A-19FD-40D2-B275-37CBAED88E81}" type="parTrans" cxnId="{4C195B62-ED70-430B-B457-574FA7F40F93}">
      <dgm:prSet/>
      <dgm:spPr/>
      <dgm:t>
        <a:bodyPr/>
        <a:lstStyle/>
        <a:p>
          <a:pPr marL="0">
            <a:lnSpc>
              <a:spcPct val="100000"/>
            </a:lnSpc>
            <a:spcBef>
              <a:spcPts val="200"/>
            </a:spcBef>
            <a:spcAft>
              <a:spcPts val="200"/>
            </a:spcAft>
          </a:pPr>
          <a:endParaRPr lang="pl-PL" sz="1800">
            <a:latin typeface="Century Gothic" panose="020B0502020202020204" pitchFamily="34" charset="0"/>
          </a:endParaRPr>
        </a:p>
      </dgm:t>
    </dgm:pt>
    <dgm:pt modelId="{4211AC80-9AFD-48F7-B533-A28883948A97}" type="sibTrans" cxnId="{4C195B62-ED70-430B-B457-574FA7F40F93}">
      <dgm:prSet/>
      <dgm:spPr/>
      <dgm:t>
        <a:bodyPr/>
        <a:lstStyle/>
        <a:p>
          <a:pPr marL="0">
            <a:lnSpc>
              <a:spcPct val="100000"/>
            </a:lnSpc>
            <a:spcBef>
              <a:spcPts val="200"/>
            </a:spcBef>
            <a:spcAft>
              <a:spcPts val="200"/>
            </a:spcAft>
          </a:pPr>
          <a:endParaRPr lang="pl-PL" sz="1800">
            <a:latin typeface="Century Gothic" panose="020B0502020202020204" pitchFamily="34" charset="0"/>
          </a:endParaRPr>
        </a:p>
      </dgm:t>
    </dgm:pt>
    <dgm:pt modelId="{A88E9EE8-8348-47BD-A5CD-05DD36E1D936}">
      <dgm:prSet phldrT="[Tekst]" custT="1"/>
      <dgm:spPr>
        <a:solidFill>
          <a:schemeClr val="accent5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pPr marL="0">
            <a:lnSpc>
              <a:spcPct val="100000"/>
            </a:lnSpc>
            <a:spcBef>
              <a:spcPts val="200"/>
            </a:spcBef>
            <a:spcAft>
              <a:spcPts val="200"/>
            </a:spcAft>
          </a:pPr>
          <a:endParaRPr lang="pl-PL" sz="1800" b="1" dirty="0">
            <a:latin typeface="Century Gothic" panose="020B0502020202020204" pitchFamily="34" charset="0"/>
          </a:endParaRPr>
        </a:p>
      </dgm:t>
    </dgm:pt>
    <dgm:pt modelId="{915CA5FB-49FD-485B-AEC6-24A58082FF72}" type="parTrans" cxnId="{BB750F7B-9881-4698-A615-5DDE731837DD}">
      <dgm:prSet/>
      <dgm:spPr/>
      <dgm:t>
        <a:bodyPr/>
        <a:lstStyle/>
        <a:p>
          <a:pPr marL="0">
            <a:lnSpc>
              <a:spcPct val="100000"/>
            </a:lnSpc>
            <a:spcBef>
              <a:spcPts val="200"/>
            </a:spcBef>
            <a:spcAft>
              <a:spcPts val="200"/>
            </a:spcAft>
          </a:pPr>
          <a:endParaRPr lang="pl-PL" sz="1800">
            <a:latin typeface="Century Gothic" panose="020B0502020202020204" pitchFamily="34" charset="0"/>
          </a:endParaRPr>
        </a:p>
      </dgm:t>
    </dgm:pt>
    <dgm:pt modelId="{ECB31D7F-8910-4668-9D82-F399303D7E51}" type="sibTrans" cxnId="{BB750F7B-9881-4698-A615-5DDE731837DD}">
      <dgm:prSet/>
      <dgm:spPr/>
      <dgm:t>
        <a:bodyPr/>
        <a:lstStyle/>
        <a:p>
          <a:pPr marL="0">
            <a:lnSpc>
              <a:spcPct val="100000"/>
            </a:lnSpc>
            <a:spcBef>
              <a:spcPts val="200"/>
            </a:spcBef>
            <a:spcAft>
              <a:spcPts val="200"/>
            </a:spcAft>
          </a:pPr>
          <a:endParaRPr lang="pl-PL" sz="1800">
            <a:latin typeface="Century Gothic" panose="020B0502020202020204" pitchFamily="34" charset="0"/>
          </a:endParaRPr>
        </a:p>
      </dgm:t>
    </dgm:pt>
    <dgm:pt modelId="{6CCC8C86-94C0-4B12-B7D5-139D12C5ED0B}">
      <dgm:prSet phldrT="[Tekst]" custT="1"/>
      <dgm:spPr/>
      <dgm:t>
        <a:bodyPr/>
        <a:lstStyle/>
        <a:p>
          <a:pPr marL="0">
            <a:lnSpc>
              <a:spcPct val="100000"/>
            </a:lnSpc>
            <a:spcBef>
              <a:spcPts val="200"/>
            </a:spcBef>
            <a:spcAft>
              <a:spcPts val="200"/>
            </a:spcAft>
          </a:pPr>
          <a:endParaRPr lang="pl-PL" sz="1800" b="1" dirty="0">
            <a:latin typeface="Century Gothic" panose="020B0502020202020204" pitchFamily="34" charset="0"/>
          </a:endParaRPr>
        </a:p>
      </dgm:t>
    </dgm:pt>
    <dgm:pt modelId="{2502D537-38E1-4C26-9BF1-25EF2D049FE7}" type="parTrans" cxnId="{C41E7F05-31C2-4F9C-9922-299616F21479}">
      <dgm:prSet/>
      <dgm:spPr/>
      <dgm:t>
        <a:bodyPr/>
        <a:lstStyle/>
        <a:p>
          <a:pPr marL="0">
            <a:lnSpc>
              <a:spcPct val="100000"/>
            </a:lnSpc>
            <a:spcBef>
              <a:spcPts val="200"/>
            </a:spcBef>
            <a:spcAft>
              <a:spcPts val="200"/>
            </a:spcAft>
          </a:pPr>
          <a:endParaRPr lang="pl-PL" sz="1800">
            <a:latin typeface="Century Gothic" panose="020B0502020202020204" pitchFamily="34" charset="0"/>
          </a:endParaRPr>
        </a:p>
      </dgm:t>
    </dgm:pt>
    <dgm:pt modelId="{BA35455E-54A1-4A4D-83F7-42C4E208BA35}" type="sibTrans" cxnId="{C41E7F05-31C2-4F9C-9922-299616F21479}">
      <dgm:prSet/>
      <dgm:spPr/>
      <dgm:t>
        <a:bodyPr/>
        <a:lstStyle/>
        <a:p>
          <a:pPr marL="0">
            <a:lnSpc>
              <a:spcPct val="100000"/>
            </a:lnSpc>
            <a:spcBef>
              <a:spcPts val="200"/>
            </a:spcBef>
            <a:spcAft>
              <a:spcPts val="200"/>
            </a:spcAft>
          </a:pPr>
          <a:endParaRPr lang="pl-PL" sz="1800">
            <a:latin typeface="Century Gothic" panose="020B0502020202020204" pitchFamily="34" charset="0"/>
          </a:endParaRPr>
        </a:p>
      </dgm:t>
    </dgm:pt>
    <dgm:pt modelId="{177099BF-866C-41B2-92BF-65A5ED3F6C0B}">
      <dgm:prSet phldrT="[Tekst]" custT="1"/>
      <dgm:spPr>
        <a:solidFill>
          <a:schemeClr val="accent5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pPr marL="0">
            <a:lnSpc>
              <a:spcPct val="100000"/>
            </a:lnSpc>
            <a:spcBef>
              <a:spcPts val="200"/>
            </a:spcBef>
            <a:spcAft>
              <a:spcPts val="200"/>
            </a:spcAft>
          </a:pPr>
          <a:endParaRPr lang="pl-PL" sz="1800" b="1" dirty="0">
            <a:latin typeface="Century Gothic" panose="020B0502020202020204" pitchFamily="34" charset="0"/>
          </a:endParaRPr>
        </a:p>
      </dgm:t>
    </dgm:pt>
    <dgm:pt modelId="{CCAE0CAA-4C18-411E-BD1C-045B263318E6}" type="parTrans" cxnId="{7B9E7EE3-A9E0-4FC1-A0B9-D3011BEBAD0B}">
      <dgm:prSet/>
      <dgm:spPr/>
      <dgm:t>
        <a:bodyPr/>
        <a:lstStyle/>
        <a:p>
          <a:pPr marL="0">
            <a:lnSpc>
              <a:spcPct val="100000"/>
            </a:lnSpc>
            <a:spcBef>
              <a:spcPts val="200"/>
            </a:spcBef>
            <a:spcAft>
              <a:spcPts val="200"/>
            </a:spcAft>
          </a:pPr>
          <a:endParaRPr lang="pl-PL" sz="1800">
            <a:latin typeface="Century Gothic" panose="020B0502020202020204" pitchFamily="34" charset="0"/>
          </a:endParaRPr>
        </a:p>
      </dgm:t>
    </dgm:pt>
    <dgm:pt modelId="{0DAB108D-9FFC-4634-A374-1EBA8BE0F5E6}" type="sibTrans" cxnId="{7B9E7EE3-A9E0-4FC1-A0B9-D3011BEBAD0B}">
      <dgm:prSet/>
      <dgm:spPr/>
      <dgm:t>
        <a:bodyPr/>
        <a:lstStyle/>
        <a:p>
          <a:pPr marL="0">
            <a:lnSpc>
              <a:spcPct val="100000"/>
            </a:lnSpc>
            <a:spcBef>
              <a:spcPts val="200"/>
            </a:spcBef>
            <a:spcAft>
              <a:spcPts val="200"/>
            </a:spcAft>
          </a:pPr>
          <a:endParaRPr lang="pl-PL" sz="1800">
            <a:latin typeface="Century Gothic" panose="020B0502020202020204" pitchFamily="34" charset="0"/>
          </a:endParaRPr>
        </a:p>
      </dgm:t>
    </dgm:pt>
    <dgm:pt modelId="{72EC83B6-1E2F-45AF-84D9-664E1502A433}">
      <dgm:prSet phldrT="[Tekst]" custT="1"/>
      <dgm:spPr/>
      <dgm:t>
        <a:bodyPr/>
        <a:lstStyle/>
        <a:p>
          <a:pPr marL="0">
            <a:lnSpc>
              <a:spcPct val="100000"/>
            </a:lnSpc>
            <a:spcBef>
              <a:spcPts val="200"/>
            </a:spcBef>
            <a:spcAft>
              <a:spcPts val="200"/>
            </a:spcAft>
          </a:pPr>
          <a:endParaRPr lang="pl-PL" sz="1800" b="1" dirty="0">
            <a:latin typeface="Century Gothic" panose="020B0502020202020204" pitchFamily="34" charset="0"/>
          </a:endParaRPr>
        </a:p>
      </dgm:t>
    </dgm:pt>
    <dgm:pt modelId="{292A52C7-F155-4DAF-98D2-503F38866EBF}" type="parTrans" cxnId="{047D6378-4D81-4B94-8103-760D10EEC543}">
      <dgm:prSet/>
      <dgm:spPr/>
      <dgm:t>
        <a:bodyPr/>
        <a:lstStyle/>
        <a:p>
          <a:pPr marL="0">
            <a:lnSpc>
              <a:spcPct val="100000"/>
            </a:lnSpc>
            <a:spcBef>
              <a:spcPts val="200"/>
            </a:spcBef>
            <a:spcAft>
              <a:spcPts val="200"/>
            </a:spcAft>
          </a:pPr>
          <a:endParaRPr lang="pl-PL" sz="1800">
            <a:latin typeface="Century Gothic" panose="020B0502020202020204" pitchFamily="34" charset="0"/>
          </a:endParaRPr>
        </a:p>
      </dgm:t>
    </dgm:pt>
    <dgm:pt modelId="{DE010016-A980-41A7-8261-2AD89AE3CD6C}" type="sibTrans" cxnId="{047D6378-4D81-4B94-8103-760D10EEC543}">
      <dgm:prSet/>
      <dgm:spPr/>
      <dgm:t>
        <a:bodyPr/>
        <a:lstStyle/>
        <a:p>
          <a:pPr marL="0">
            <a:lnSpc>
              <a:spcPct val="100000"/>
            </a:lnSpc>
            <a:spcBef>
              <a:spcPts val="200"/>
            </a:spcBef>
            <a:spcAft>
              <a:spcPts val="200"/>
            </a:spcAft>
          </a:pPr>
          <a:endParaRPr lang="pl-PL" sz="1800">
            <a:latin typeface="Century Gothic" panose="020B0502020202020204" pitchFamily="34" charset="0"/>
          </a:endParaRPr>
        </a:p>
      </dgm:t>
    </dgm:pt>
    <dgm:pt modelId="{28E1C82B-A877-4EA6-8114-1A057548DE0A}">
      <dgm:prSet phldrT="[Tekst]" custT="1"/>
      <dgm:spPr>
        <a:solidFill>
          <a:schemeClr val="accent5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pPr marL="0">
            <a:lnSpc>
              <a:spcPct val="100000"/>
            </a:lnSpc>
            <a:spcBef>
              <a:spcPts val="200"/>
            </a:spcBef>
            <a:spcAft>
              <a:spcPts val="200"/>
            </a:spcAft>
          </a:pPr>
          <a:endParaRPr lang="pl-PL" sz="1800" b="1" dirty="0">
            <a:latin typeface="Century Gothic" panose="020B0502020202020204" pitchFamily="34" charset="0"/>
          </a:endParaRPr>
        </a:p>
      </dgm:t>
    </dgm:pt>
    <dgm:pt modelId="{4C9E6B1D-14E2-4CA9-91FC-42EA402DC74D}" type="sibTrans" cxnId="{0CA31200-DEC8-488F-A02C-0CA9C3B196B2}">
      <dgm:prSet/>
      <dgm:spPr/>
      <dgm:t>
        <a:bodyPr/>
        <a:lstStyle/>
        <a:p>
          <a:pPr marL="0">
            <a:lnSpc>
              <a:spcPct val="100000"/>
            </a:lnSpc>
            <a:spcBef>
              <a:spcPts val="200"/>
            </a:spcBef>
            <a:spcAft>
              <a:spcPts val="200"/>
            </a:spcAft>
          </a:pPr>
          <a:endParaRPr lang="pl-PL" sz="1800">
            <a:latin typeface="Century Gothic" panose="020B0502020202020204" pitchFamily="34" charset="0"/>
          </a:endParaRPr>
        </a:p>
      </dgm:t>
    </dgm:pt>
    <dgm:pt modelId="{1B982C74-5E8C-4B98-AD49-95903568EA52}" type="parTrans" cxnId="{0CA31200-DEC8-488F-A02C-0CA9C3B196B2}">
      <dgm:prSet/>
      <dgm:spPr/>
      <dgm:t>
        <a:bodyPr/>
        <a:lstStyle/>
        <a:p>
          <a:pPr marL="0">
            <a:lnSpc>
              <a:spcPct val="100000"/>
            </a:lnSpc>
            <a:spcBef>
              <a:spcPts val="200"/>
            </a:spcBef>
            <a:spcAft>
              <a:spcPts val="200"/>
            </a:spcAft>
          </a:pPr>
          <a:endParaRPr lang="pl-PL" sz="1800">
            <a:latin typeface="Century Gothic" panose="020B0502020202020204" pitchFamily="34" charset="0"/>
          </a:endParaRPr>
        </a:p>
      </dgm:t>
    </dgm:pt>
    <dgm:pt modelId="{DC35FA8F-3978-4EAD-BBCB-C6A50789DF30}" type="pres">
      <dgm:prSet presAssocID="{24510AC0-0132-4FC5-A893-17B52F44F3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61F525-60E6-4995-B9B4-947DD1BEFAA9}" type="pres">
      <dgm:prSet presAssocID="{28E1C82B-A877-4EA6-8114-1A057548DE0A}" presName="parentText" presStyleLbl="node1" presStyleIdx="0" presStyleCnt="3" custLinFactNeighborX="417" custLinFactNeighborY="-664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EE9CBD-DBB1-47AA-919B-151050B51445}" type="pres">
      <dgm:prSet presAssocID="{28E1C82B-A877-4EA6-8114-1A057548DE0A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B999BC-2D20-4130-8DE1-B906DEC26E0A}" type="pres">
      <dgm:prSet presAssocID="{A88E9EE8-8348-47BD-A5CD-05DD36E1D93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F29646-3A88-4D99-AC78-96A707F5002A}" type="pres">
      <dgm:prSet presAssocID="{A88E9EE8-8348-47BD-A5CD-05DD36E1D936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DCC030-092C-49E2-95CB-7FD383ADF427}" type="pres">
      <dgm:prSet presAssocID="{177099BF-866C-41B2-92BF-65A5ED3F6C0B}" presName="parentText" presStyleLbl="node1" presStyleIdx="2" presStyleCnt="3" custLinFactNeighborX="966" custLinFactNeighborY="172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248BCC-CBE9-4655-9B86-E158D2C4B653}" type="pres">
      <dgm:prSet presAssocID="{177099BF-866C-41B2-92BF-65A5ED3F6C0B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43EF56-1BDB-49C4-8E34-080EB9EB0F7B}" type="presOf" srcId="{007092B2-5D98-4D43-B9F6-A3E86F8052E3}" destId="{E3EE9CBD-DBB1-47AA-919B-151050B51445}" srcOrd="0" destOrd="0" presId="urn:microsoft.com/office/officeart/2005/8/layout/vList2"/>
    <dgm:cxn modelId="{4BB87986-758F-47C2-AB8B-2E243E8AB4AE}" type="presOf" srcId="{A88E9EE8-8348-47BD-A5CD-05DD36E1D936}" destId="{C9B999BC-2D20-4130-8DE1-B906DEC26E0A}" srcOrd="0" destOrd="0" presId="urn:microsoft.com/office/officeart/2005/8/layout/vList2"/>
    <dgm:cxn modelId="{7B9E7EE3-A9E0-4FC1-A0B9-D3011BEBAD0B}" srcId="{24510AC0-0132-4FC5-A893-17B52F44F375}" destId="{177099BF-866C-41B2-92BF-65A5ED3F6C0B}" srcOrd="2" destOrd="0" parTransId="{CCAE0CAA-4C18-411E-BD1C-045B263318E6}" sibTransId="{0DAB108D-9FFC-4634-A374-1EBA8BE0F5E6}"/>
    <dgm:cxn modelId="{C41E7F05-31C2-4F9C-9922-299616F21479}" srcId="{A88E9EE8-8348-47BD-A5CD-05DD36E1D936}" destId="{6CCC8C86-94C0-4B12-B7D5-139D12C5ED0B}" srcOrd="0" destOrd="0" parTransId="{2502D537-38E1-4C26-9BF1-25EF2D049FE7}" sibTransId="{BA35455E-54A1-4A4D-83F7-42C4E208BA35}"/>
    <dgm:cxn modelId="{BB750F7B-9881-4698-A615-5DDE731837DD}" srcId="{24510AC0-0132-4FC5-A893-17B52F44F375}" destId="{A88E9EE8-8348-47BD-A5CD-05DD36E1D936}" srcOrd="1" destOrd="0" parTransId="{915CA5FB-49FD-485B-AEC6-24A58082FF72}" sibTransId="{ECB31D7F-8910-4668-9D82-F399303D7E51}"/>
    <dgm:cxn modelId="{5D10280E-6FB4-4F32-BFED-07E62C877238}" type="presOf" srcId="{6CCC8C86-94C0-4B12-B7D5-139D12C5ED0B}" destId="{BDF29646-3A88-4D99-AC78-96A707F5002A}" srcOrd="0" destOrd="0" presId="urn:microsoft.com/office/officeart/2005/8/layout/vList2"/>
    <dgm:cxn modelId="{047D6378-4D81-4B94-8103-760D10EEC543}" srcId="{177099BF-866C-41B2-92BF-65A5ED3F6C0B}" destId="{72EC83B6-1E2F-45AF-84D9-664E1502A433}" srcOrd="0" destOrd="0" parTransId="{292A52C7-F155-4DAF-98D2-503F38866EBF}" sibTransId="{DE010016-A980-41A7-8261-2AD89AE3CD6C}"/>
    <dgm:cxn modelId="{B5ACD10F-0ECB-4318-BE7D-3F363542A31C}" type="presOf" srcId="{24510AC0-0132-4FC5-A893-17B52F44F375}" destId="{DC35FA8F-3978-4EAD-BBCB-C6A50789DF30}" srcOrd="0" destOrd="0" presId="urn:microsoft.com/office/officeart/2005/8/layout/vList2"/>
    <dgm:cxn modelId="{A561EF0B-116B-40E9-8518-47C17D68A4B5}" type="presOf" srcId="{177099BF-866C-41B2-92BF-65A5ED3F6C0B}" destId="{8EDCC030-092C-49E2-95CB-7FD383ADF427}" srcOrd="0" destOrd="0" presId="urn:microsoft.com/office/officeart/2005/8/layout/vList2"/>
    <dgm:cxn modelId="{4C195B62-ED70-430B-B457-574FA7F40F93}" srcId="{28E1C82B-A877-4EA6-8114-1A057548DE0A}" destId="{007092B2-5D98-4D43-B9F6-A3E86F8052E3}" srcOrd="0" destOrd="0" parTransId="{6303070A-19FD-40D2-B275-37CBAED88E81}" sibTransId="{4211AC80-9AFD-48F7-B533-A28883948A97}"/>
    <dgm:cxn modelId="{0CA31200-DEC8-488F-A02C-0CA9C3B196B2}" srcId="{24510AC0-0132-4FC5-A893-17B52F44F375}" destId="{28E1C82B-A877-4EA6-8114-1A057548DE0A}" srcOrd="0" destOrd="0" parTransId="{1B982C74-5E8C-4B98-AD49-95903568EA52}" sibTransId="{4C9E6B1D-14E2-4CA9-91FC-42EA402DC74D}"/>
    <dgm:cxn modelId="{0B2DBC8B-B304-4813-B16A-0D1EBD6263A2}" type="presOf" srcId="{72EC83B6-1E2F-45AF-84D9-664E1502A433}" destId="{32248BCC-CBE9-4655-9B86-E158D2C4B653}" srcOrd="0" destOrd="0" presId="urn:microsoft.com/office/officeart/2005/8/layout/vList2"/>
    <dgm:cxn modelId="{19255ECB-02DE-4F13-9AD4-EE3125FDD29D}" type="presOf" srcId="{28E1C82B-A877-4EA6-8114-1A057548DE0A}" destId="{DA61F525-60E6-4995-B9B4-947DD1BEFAA9}" srcOrd="0" destOrd="0" presId="urn:microsoft.com/office/officeart/2005/8/layout/vList2"/>
    <dgm:cxn modelId="{BA10F426-0999-4A27-8A0F-F0649297642F}" type="presParOf" srcId="{DC35FA8F-3978-4EAD-BBCB-C6A50789DF30}" destId="{DA61F525-60E6-4995-B9B4-947DD1BEFAA9}" srcOrd="0" destOrd="0" presId="urn:microsoft.com/office/officeart/2005/8/layout/vList2"/>
    <dgm:cxn modelId="{C00809DC-11C9-45BE-BADA-AB60223CAD29}" type="presParOf" srcId="{DC35FA8F-3978-4EAD-BBCB-C6A50789DF30}" destId="{E3EE9CBD-DBB1-47AA-919B-151050B51445}" srcOrd="1" destOrd="0" presId="urn:microsoft.com/office/officeart/2005/8/layout/vList2"/>
    <dgm:cxn modelId="{12975B9C-0BB4-44E1-A3C3-5A35A361C8E4}" type="presParOf" srcId="{DC35FA8F-3978-4EAD-BBCB-C6A50789DF30}" destId="{C9B999BC-2D20-4130-8DE1-B906DEC26E0A}" srcOrd="2" destOrd="0" presId="urn:microsoft.com/office/officeart/2005/8/layout/vList2"/>
    <dgm:cxn modelId="{221C4D44-EB90-4F64-ACCA-4F05A0B8B676}" type="presParOf" srcId="{DC35FA8F-3978-4EAD-BBCB-C6A50789DF30}" destId="{BDF29646-3A88-4D99-AC78-96A707F5002A}" srcOrd="3" destOrd="0" presId="urn:microsoft.com/office/officeart/2005/8/layout/vList2"/>
    <dgm:cxn modelId="{58867F2C-8104-4902-8CF8-A8895FA86503}" type="presParOf" srcId="{DC35FA8F-3978-4EAD-BBCB-C6A50789DF30}" destId="{8EDCC030-092C-49E2-95CB-7FD383ADF427}" srcOrd="4" destOrd="0" presId="urn:microsoft.com/office/officeart/2005/8/layout/vList2"/>
    <dgm:cxn modelId="{B2EA3904-6DAA-4EC6-AC60-2BA1B7F8FF30}" type="presParOf" srcId="{DC35FA8F-3978-4EAD-BBCB-C6A50789DF30}" destId="{32248BCC-CBE9-4655-9B86-E158D2C4B653}" srcOrd="5" destOrd="0" presId="urn:microsoft.com/office/officeart/2005/8/layout/vList2"/>
  </dgm:cxnLst>
  <dgm:bg>
    <a:solidFill>
      <a:schemeClr val="bg1">
        <a:alpha val="7000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C81F1E-6E1F-444B-A800-F7A321673E73}" type="doc">
      <dgm:prSet loTypeId="urn:microsoft.com/office/officeart/2005/8/layout/gear1" loCatId="cycle" qsTypeId="urn:microsoft.com/office/officeart/2005/8/quickstyle/simple1" qsCatId="simple" csTypeId="urn:microsoft.com/office/officeart/2005/8/colors/colorful5" csCatId="colorful" phldr="1"/>
      <dgm:spPr/>
    </dgm:pt>
    <dgm:pt modelId="{02088FF2-8967-4B0A-B206-BF31BD000FC6}">
      <dgm:prSet phldrT="[Tekst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Sumažinimas</a:t>
          </a:r>
          <a:endParaRPr lang="lt-LT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anose="020B0502020202020204" pitchFamily="34" charset="0"/>
          </a:endParaRPr>
        </a:p>
      </dgm:t>
    </dgm:pt>
    <dgm:pt modelId="{24D43BC2-FC87-4AA7-B60B-A96A59003125}" type="parTrans" cxnId="{F78B4B81-02CD-48FD-A4D4-CE2A37C95F6A}">
      <dgm:prSet/>
      <dgm:spPr/>
      <dgm:t>
        <a:bodyPr/>
        <a:lstStyle/>
        <a:p>
          <a:endParaRPr lang="en-US"/>
        </a:p>
      </dgm:t>
    </dgm:pt>
    <dgm:pt modelId="{9C8E5EA3-A3C0-48C0-B92D-0C2D02D692EF}" type="sibTrans" cxnId="{F78B4B81-02CD-48FD-A4D4-CE2A37C95F6A}">
      <dgm:prSet/>
      <dgm:spPr/>
      <dgm:t>
        <a:bodyPr/>
        <a:lstStyle/>
        <a:p>
          <a:endParaRPr lang="en-US"/>
        </a:p>
      </dgm:t>
    </dgm:pt>
    <dgm:pt modelId="{86BB1340-3C66-4BDD-BFEA-7A4B0B8968A7}">
      <dgm:prSet phldrT="[Tekst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Perdirbimas</a:t>
          </a:r>
          <a:endParaRPr lang="lt-LT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anose="020B0502020202020204" pitchFamily="34" charset="0"/>
          </a:endParaRPr>
        </a:p>
      </dgm:t>
    </dgm:pt>
    <dgm:pt modelId="{9991211A-4473-43E1-B617-624821C04FAB}" type="parTrans" cxnId="{43B4FC4E-8CE0-4201-A91C-7CC24AF2A904}">
      <dgm:prSet/>
      <dgm:spPr/>
      <dgm:t>
        <a:bodyPr/>
        <a:lstStyle/>
        <a:p>
          <a:endParaRPr lang="en-US"/>
        </a:p>
      </dgm:t>
    </dgm:pt>
    <dgm:pt modelId="{BE0984B8-0BB4-404B-A345-3000D03C1B53}" type="sibTrans" cxnId="{43B4FC4E-8CE0-4201-A91C-7CC24AF2A904}">
      <dgm:prSet/>
      <dgm:spPr/>
      <dgm:t>
        <a:bodyPr/>
        <a:lstStyle/>
        <a:p>
          <a:endParaRPr lang="en-US"/>
        </a:p>
      </dgm:t>
    </dgm:pt>
    <dgm:pt modelId="{64D80F99-223E-4B8C-97A2-F476DA2DD11D}">
      <dgm:prSet phldrT="[Tekst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Pakartotinis naudojimas</a:t>
          </a:r>
          <a:endParaRPr lang="lt-LT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anose="020B0502020202020204" pitchFamily="34" charset="0"/>
          </a:endParaRPr>
        </a:p>
      </dgm:t>
    </dgm:pt>
    <dgm:pt modelId="{61A86AE6-2AB8-4369-8984-CEA6DBBB11A0}" type="parTrans" cxnId="{FED2B169-5D9D-4171-970C-A84AFBB75976}">
      <dgm:prSet/>
      <dgm:spPr/>
      <dgm:t>
        <a:bodyPr/>
        <a:lstStyle/>
        <a:p>
          <a:endParaRPr lang="en-US"/>
        </a:p>
      </dgm:t>
    </dgm:pt>
    <dgm:pt modelId="{81C6F319-A496-447B-96F1-B1C4B2FE9603}" type="sibTrans" cxnId="{FED2B169-5D9D-4171-970C-A84AFBB75976}">
      <dgm:prSet/>
      <dgm:spPr/>
      <dgm:t>
        <a:bodyPr/>
        <a:lstStyle/>
        <a:p>
          <a:endParaRPr lang="en-US"/>
        </a:p>
      </dgm:t>
    </dgm:pt>
    <dgm:pt modelId="{2DF6A1DA-CE91-4A56-A285-AB8559BB5B1B}" type="pres">
      <dgm:prSet presAssocID="{3DC81F1E-6E1F-444B-A800-F7A321673E7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0F4E1C6-7B82-4DF8-8A14-52969D05B021}" type="pres">
      <dgm:prSet presAssocID="{02088FF2-8967-4B0A-B206-BF31BD000FC6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EDBFA9-82BC-4638-BC77-7BF9AEE568D2}" type="pres">
      <dgm:prSet presAssocID="{02088FF2-8967-4B0A-B206-BF31BD000FC6}" presName="gear1srcNode" presStyleLbl="node1" presStyleIdx="0" presStyleCnt="3"/>
      <dgm:spPr/>
      <dgm:t>
        <a:bodyPr/>
        <a:lstStyle/>
        <a:p>
          <a:endParaRPr lang="en-US"/>
        </a:p>
      </dgm:t>
    </dgm:pt>
    <dgm:pt modelId="{724DA2C3-8E01-4F94-818A-B38788827BB8}" type="pres">
      <dgm:prSet presAssocID="{02088FF2-8967-4B0A-B206-BF31BD000FC6}" presName="gear1dstNode" presStyleLbl="node1" presStyleIdx="0" presStyleCnt="3"/>
      <dgm:spPr/>
      <dgm:t>
        <a:bodyPr/>
        <a:lstStyle/>
        <a:p>
          <a:endParaRPr lang="en-US"/>
        </a:p>
      </dgm:t>
    </dgm:pt>
    <dgm:pt modelId="{9A30F41B-96D8-4D49-8FDC-FF4C357FFC94}" type="pres">
      <dgm:prSet presAssocID="{86BB1340-3C66-4BDD-BFEA-7A4B0B8968A7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28B448-8AAD-4097-AE5A-5C365151B7B1}" type="pres">
      <dgm:prSet presAssocID="{86BB1340-3C66-4BDD-BFEA-7A4B0B8968A7}" presName="gear2srcNode" presStyleLbl="node1" presStyleIdx="1" presStyleCnt="3"/>
      <dgm:spPr/>
      <dgm:t>
        <a:bodyPr/>
        <a:lstStyle/>
        <a:p>
          <a:endParaRPr lang="en-US"/>
        </a:p>
      </dgm:t>
    </dgm:pt>
    <dgm:pt modelId="{B22878CB-6CDD-4758-9A4A-F3FF429A4B70}" type="pres">
      <dgm:prSet presAssocID="{86BB1340-3C66-4BDD-BFEA-7A4B0B8968A7}" presName="gear2dstNode" presStyleLbl="node1" presStyleIdx="1" presStyleCnt="3"/>
      <dgm:spPr/>
      <dgm:t>
        <a:bodyPr/>
        <a:lstStyle/>
        <a:p>
          <a:endParaRPr lang="en-US"/>
        </a:p>
      </dgm:t>
    </dgm:pt>
    <dgm:pt modelId="{752C2E7A-19B2-4868-AC04-47D0FE038E55}" type="pres">
      <dgm:prSet presAssocID="{64D80F99-223E-4B8C-97A2-F476DA2DD11D}" presName="gear3" presStyleLbl="node1" presStyleIdx="2" presStyleCnt="3"/>
      <dgm:spPr/>
      <dgm:t>
        <a:bodyPr/>
        <a:lstStyle/>
        <a:p>
          <a:endParaRPr lang="en-US"/>
        </a:p>
      </dgm:t>
    </dgm:pt>
    <dgm:pt modelId="{14152F37-1119-4DC1-A8F7-EDFD6156DD6B}" type="pres">
      <dgm:prSet presAssocID="{64D80F99-223E-4B8C-97A2-F476DA2DD11D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986632-5E8B-439B-8255-65730770016E}" type="pres">
      <dgm:prSet presAssocID="{64D80F99-223E-4B8C-97A2-F476DA2DD11D}" presName="gear3srcNode" presStyleLbl="node1" presStyleIdx="2" presStyleCnt="3"/>
      <dgm:spPr/>
      <dgm:t>
        <a:bodyPr/>
        <a:lstStyle/>
        <a:p>
          <a:endParaRPr lang="en-US"/>
        </a:p>
      </dgm:t>
    </dgm:pt>
    <dgm:pt modelId="{EEE8DE95-9DBA-4D3D-9381-C3FEB8A5F050}" type="pres">
      <dgm:prSet presAssocID="{64D80F99-223E-4B8C-97A2-F476DA2DD11D}" presName="gear3dstNode" presStyleLbl="node1" presStyleIdx="2" presStyleCnt="3"/>
      <dgm:spPr/>
      <dgm:t>
        <a:bodyPr/>
        <a:lstStyle/>
        <a:p>
          <a:endParaRPr lang="en-US"/>
        </a:p>
      </dgm:t>
    </dgm:pt>
    <dgm:pt modelId="{B613CF0E-BE60-4210-B38F-DCDF104327E6}" type="pres">
      <dgm:prSet presAssocID="{9C8E5EA3-A3C0-48C0-B92D-0C2D02D692EF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B5AABF63-5235-4D82-A3B9-7AE5A8562A1F}" type="pres">
      <dgm:prSet presAssocID="{BE0984B8-0BB4-404B-A345-3000D03C1B53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471166DC-A1CC-40D6-87EF-CB72EBBD1F6E}" type="pres">
      <dgm:prSet presAssocID="{81C6F319-A496-447B-96F1-B1C4B2FE9603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E9493409-4DE8-40B6-A056-80B89AE749D8}" type="presOf" srcId="{81C6F319-A496-447B-96F1-B1C4B2FE9603}" destId="{471166DC-A1CC-40D6-87EF-CB72EBBD1F6E}" srcOrd="0" destOrd="0" presId="urn:microsoft.com/office/officeart/2005/8/layout/gear1"/>
    <dgm:cxn modelId="{FED2B169-5D9D-4171-970C-A84AFBB75976}" srcId="{3DC81F1E-6E1F-444B-A800-F7A321673E73}" destId="{64D80F99-223E-4B8C-97A2-F476DA2DD11D}" srcOrd="2" destOrd="0" parTransId="{61A86AE6-2AB8-4369-8984-CEA6DBBB11A0}" sibTransId="{81C6F319-A496-447B-96F1-B1C4B2FE9603}"/>
    <dgm:cxn modelId="{43B4FC4E-8CE0-4201-A91C-7CC24AF2A904}" srcId="{3DC81F1E-6E1F-444B-A800-F7A321673E73}" destId="{86BB1340-3C66-4BDD-BFEA-7A4B0B8968A7}" srcOrd="1" destOrd="0" parTransId="{9991211A-4473-43E1-B617-624821C04FAB}" sibTransId="{BE0984B8-0BB4-404B-A345-3000D03C1B53}"/>
    <dgm:cxn modelId="{A7C2B800-9406-4DA9-9EA2-D2883732C2D1}" type="presOf" srcId="{9C8E5EA3-A3C0-48C0-B92D-0C2D02D692EF}" destId="{B613CF0E-BE60-4210-B38F-DCDF104327E6}" srcOrd="0" destOrd="0" presId="urn:microsoft.com/office/officeart/2005/8/layout/gear1"/>
    <dgm:cxn modelId="{78D752DB-6A2D-4CCB-929A-9015A6D63D02}" type="presOf" srcId="{02088FF2-8967-4B0A-B206-BF31BD000FC6}" destId="{4CEDBFA9-82BC-4638-BC77-7BF9AEE568D2}" srcOrd="1" destOrd="0" presId="urn:microsoft.com/office/officeart/2005/8/layout/gear1"/>
    <dgm:cxn modelId="{1D0C4CFA-E231-461A-A666-59911D199CC7}" type="presOf" srcId="{3DC81F1E-6E1F-444B-A800-F7A321673E73}" destId="{2DF6A1DA-CE91-4A56-A285-AB8559BB5B1B}" srcOrd="0" destOrd="0" presId="urn:microsoft.com/office/officeart/2005/8/layout/gear1"/>
    <dgm:cxn modelId="{B7929730-7862-47BD-83C7-9A733BF97495}" type="presOf" srcId="{64D80F99-223E-4B8C-97A2-F476DA2DD11D}" destId="{14152F37-1119-4DC1-A8F7-EDFD6156DD6B}" srcOrd="1" destOrd="0" presId="urn:microsoft.com/office/officeart/2005/8/layout/gear1"/>
    <dgm:cxn modelId="{E6E65423-ABF6-49EF-AA0A-AF1F67D5D475}" type="presOf" srcId="{02088FF2-8967-4B0A-B206-BF31BD000FC6}" destId="{724DA2C3-8E01-4F94-818A-B38788827BB8}" srcOrd="2" destOrd="0" presId="urn:microsoft.com/office/officeart/2005/8/layout/gear1"/>
    <dgm:cxn modelId="{1C720078-097F-4BA7-ADD2-9598C173FF17}" type="presOf" srcId="{86BB1340-3C66-4BDD-BFEA-7A4B0B8968A7}" destId="{6D28B448-8AAD-4097-AE5A-5C365151B7B1}" srcOrd="1" destOrd="0" presId="urn:microsoft.com/office/officeart/2005/8/layout/gear1"/>
    <dgm:cxn modelId="{62F7DE91-ABAC-4DDE-B018-E3020C69BCA3}" type="presOf" srcId="{BE0984B8-0BB4-404B-A345-3000D03C1B53}" destId="{B5AABF63-5235-4D82-A3B9-7AE5A8562A1F}" srcOrd="0" destOrd="0" presId="urn:microsoft.com/office/officeart/2005/8/layout/gear1"/>
    <dgm:cxn modelId="{FF6B2D0B-0D4F-4737-81E0-54DB34B04017}" type="presOf" srcId="{64D80F99-223E-4B8C-97A2-F476DA2DD11D}" destId="{E6986632-5E8B-439B-8255-65730770016E}" srcOrd="2" destOrd="0" presId="urn:microsoft.com/office/officeart/2005/8/layout/gear1"/>
    <dgm:cxn modelId="{F0AB2031-2F35-4396-B037-0F7643E2DC4E}" type="presOf" srcId="{64D80F99-223E-4B8C-97A2-F476DA2DD11D}" destId="{EEE8DE95-9DBA-4D3D-9381-C3FEB8A5F050}" srcOrd="3" destOrd="0" presId="urn:microsoft.com/office/officeart/2005/8/layout/gear1"/>
    <dgm:cxn modelId="{F78B4B81-02CD-48FD-A4D4-CE2A37C95F6A}" srcId="{3DC81F1E-6E1F-444B-A800-F7A321673E73}" destId="{02088FF2-8967-4B0A-B206-BF31BD000FC6}" srcOrd="0" destOrd="0" parTransId="{24D43BC2-FC87-4AA7-B60B-A96A59003125}" sibTransId="{9C8E5EA3-A3C0-48C0-B92D-0C2D02D692EF}"/>
    <dgm:cxn modelId="{D23F5CBF-94CC-471A-9DAD-E934353FF848}" type="presOf" srcId="{64D80F99-223E-4B8C-97A2-F476DA2DD11D}" destId="{752C2E7A-19B2-4868-AC04-47D0FE038E55}" srcOrd="0" destOrd="0" presId="urn:microsoft.com/office/officeart/2005/8/layout/gear1"/>
    <dgm:cxn modelId="{5EC404CD-62A3-41AD-9FD4-64F251327E93}" type="presOf" srcId="{86BB1340-3C66-4BDD-BFEA-7A4B0B8968A7}" destId="{B22878CB-6CDD-4758-9A4A-F3FF429A4B70}" srcOrd="2" destOrd="0" presId="urn:microsoft.com/office/officeart/2005/8/layout/gear1"/>
    <dgm:cxn modelId="{95D883E8-D6C5-48D3-87FD-F142465A4731}" type="presOf" srcId="{02088FF2-8967-4B0A-B206-BF31BD000FC6}" destId="{F0F4E1C6-7B82-4DF8-8A14-52969D05B021}" srcOrd="0" destOrd="0" presId="urn:microsoft.com/office/officeart/2005/8/layout/gear1"/>
    <dgm:cxn modelId="{A2826D9B-5152-4751-935C-CD42714C3C25}" type="presOf" srcId="{86BB1340-3C66-4BDD-BFEA-7A4B0B8968A7}" destId="{9A30F41B-96D8-4D49-8FDC-FF4C357FFC94}" srcOrd="0" destOrd="0" presId="urn:microsoft.com/office/officeart/2005/8/layout/gear1"/>
    <dgm:cxn modelId="{42D63828-8973-4F71-A003-D8DF230580F8}" type="presParOf" srcId="{2DF6A1DA-CE91-4A56-A285-AB8559BB5B1B}" destId="{F0F4E1C6-7B82-4DF8-8A14-52969D05B021}" srcOrd="0" destOrd="0" presId="urn:microsoft.com/office/officeart/2005/8/layout/gear1"/>
    <dgm:cxn modelId="{C8831978-E5C7-4F53-BF4B-4C5ECB94E360}" type="presParOf" srcId="{2DF6A1DA-CE91-4A56-A285-AB8559BB5B1B}" destId="{4CEDBFA9-82BC-4638-BC77-7BF9AEE568D2}" srcOrd="1" destOrd="0" presId="urn:microsoft.com/office/officeart/2005/8/layout/gear1"/>
    <dgm:cxn modelId="{20D87D51-8EEA-450E-BA15-449D9B9419A8}" type="presParOf" srcId="{2DF6A1DA-CE91-4A56-A285-AB8559BB5B1B}" destId="{724DA2C3-8E01-4F94-818A-B38788827BB8}" srcOrd="2" destOrd="0" presId="urn:microsoft.com/office/officeart/2005/8/layout/gear1"/>
    <dgm:cxn modelId="{2F26882A-E31F-42DC-95D2-36CB3EDBB7D2}" type="presParOf" srcId="{2DF6A1DA-CE91-4A56-A285-AB8559BB5B1B}" destId="{9A30F41B-96D8-4D49-8FDC-FF4C357FFC94}" srcOrd="3" destOrd="0" presId="urn:microsoft.com/office/officeart/2005/8/layout/gear1"/>
    <dgm:cxn modelId="{3909BFEB-421A-4BBD-913B-03FC307DF832}" type="presParOf" srcId="{2DF6A1DA-CE91-4A56-A285-AB8559BB5B1B}" destId="{6D28B448-8AAD-4097-AE5A-5C365151B7B1}" srcOrd="4" destOrd="0" presId="urn:microsoft.com/office/officeart/2005/8/layout/gear1"/>
    <dgm:cxn modelId="{DB82194A-C3AC-4FB0-ADE8-E3E10E56F191}" type="presParOf" srcId="{2DF6A1DA-CE91-4A56-A285-AB8559BB5B1B}" destId="{B22878CB-6CDD-4758-9A4A-F3FF429A4B70}" srcOrd="5" destOrd="0" presId="urn:microsoft.com/office/officeart/2005/8/layout/gear1"/>
    <dgm:cxn modelId="{64134B39-D4D5-4D42-8C1E-33FDC798796F}" type="presParOf" srcId="{2DF6A1DA-CE91-4A56-A285-AB8559BB5B1B}" destId="{752C2E7A-19B2-4868-AC04-47D0FE038E55}" srcOrd="6" destOrd="0" presId="urn:microsoft.com/office/officeart/2005/8/layout/gear1"/>
    <dgm:cxn modelId="{3760E2F1-B52E-4A61-B13B-0C8E37959F8A}" type="presParOf" srcId="{2DF6A1DA-CE91-4A56-A285-AB8559BB5B1B}" destId="{14152F37-1119-4DC1-A8F7-EDFD6156DD6B}" srcOrd="7" destOrd="0" presId="urn:microsoft.com/office/officeart/2005/8/layout/gear1"/>
    <dgm:cxn modelId="{25D39713-45DB-4374-A2E2-19D2DF1B2EFB}" type="presParOf" srcId="{2DF6A1DA-CE91-4A56-A285-AB8559BB5B1B}" destId="{E6986632-5E8B-439B-8255-65730770016E}" srcOrd="8" destOrd="0" presId="urn:microsoft.com/office/officeart/2005/8/layout/gear1"/>
    <dgm:cxn modelId="{AFBCD64B-6C49-4617-9EC5-1D2C05F4FC82}" type="presParOf" srcId="{2DF6A1DA-CE91-4A56-A285-AB8559BB5B1B}" destId="{EEE8DE95-9DBA-4D3D-9381-C3FEB8A5F050}" srcOrd="9" destOrd="0" presId="urn:microsoft.com/office/officeart/2005/8/layout/gear1"/>
    <dgm:cxn modelId="{3D0A57BE-9CB9-42AC-8D01-49993954B880}" type="presParOf" srcId="{2DF6A1DA-CE91-4A56-A285-AB8559BB5B1B}" destId="{B613CF0E-BE60-4210-B38F-DCDF104327E6}" srcOrd="10" destOrd="0" presId="urn:microsoft.com/office/officeart/2005/8/layout/gear1"/>
    <dgm:cxn modelId="{01D660D7-8198-47A2-82C6-1360AE7F2EDD}" type="presParOf" srcId="{2DF6A1DA-CE91-4A56-A285-AB8559BB5B1B}" destId="{B5AABF63-5235-4D82-A3B9-7AE5A8562A1F}" srcOrd="11" destOrd="0" presId="urn:microsoft.com/office/officeart/2005/8/layout/gear1"/>
    <dgm:cxn modelId="{5D406F51-B96E-4856-89B1-A357310431E1}" type="presParOf" srcId="{2DF6A1DA-CE91-4A56-A285-AB8559BB5B1B}" destId="{471166DC-A1CC-40D6-87EF-CB72EBBD1F6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B81696-03EF-45C8-9C07-9C4175B2FEBB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C3551E1D-4107-4FD6-90F4-4D238720F357}">
      <dgm:prSet phldrT="[Tekst]" custT="1"/>
      <dgm:spPr/>
      <dgm:t>
        <a:bodyPr/>
        <a:lstStyle/>
        <a:p>
          <a:r>
            <a:rPr sz="1700" dirty="0" err="1"/>
            <a:t>nustatykite</a:t>
          </a:r>
          <a:r>
            <a:rPr sz="1700" dirty="0"/>
            <a:t> </a:t>
          </a:r>
          <a:r>
            <a:rPr sz="1700" dirty="0" err="1"/>
            <a:t>pagrindinį</a:t>
          </a:r>
          <a:r>
            <a:rPr sz="1700" dirty="0"/>
            <a:t> </a:t>
          </a:r>
          <a:r>
            <a:rPr sz="1700" dirty="0" err="1"/>
            <a:t>naudos</a:t>
          </a:r>
          <a:r>
            <a:rPr sz="1700" dirty="0"/>
            <a:t> </a:t>
          </a:r>
          <a:r>
            <a:rPr sz="1700" dirty="0" err="1"/>
            <a:t>gavėją</a:t>
          </a:r>
          <a:endParaRPr lang="lt-LT" sz="1700" dirty="0">
            <a:latin typeface="Century Gothic" panose="020B0502020202020204" pitchFamily="34" charset="0"/>
          </a:endParaRPr>
        </a:p>
      </dgm:t>
    </dgm:pt>
    <dgm:pt modelId="{C0995496-8F17-4BA7-8E1A-4016FB5D007B}" type="parTrans" cxnId="{258FE8ED-AABC-4389-ADF4-0FDDCA6BDC07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31A944BB-EFED-48D5-BEB9-47712B37828D}" type="sibTrans" cxnId="{258FE8ED-AABC-4389-ADF4-0FDDCA6BDC07}">
      <dgm:prSet custT="1"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B1D747C5-227A-4802-97E6-C4DA9646B901}">
      <dgm:prSet phldrT="[Tekst]" custT="1"/>
      <dgm:spPr/>
      <dgm:t>
        <a:bodyPr/>
        <a:lstStyle/>
        <a:p>
          <a:r>
            <a:rPr sz="1700" dirty="0" err="1"/>
            <a:t>sudarykite</a:t>
          </a:r>
          <a:r>
            <a:rPr sz="1700" dirty="0"/>
            <a:t> jo / </a:t>
          </a:r>
          <a:r>
            <a:rPr sz="1700" dirty="0" err="1"/>
            <a:t>jos</a:t>
          </a:r>
          <a:r>
            <a:rPr sz="1700" dirty="0"/>
            <a:t> </a:t>
          </a:r>
          <a:r>
            <a:rPr sz="1700" dirty="0" err="1"/>
            <a:t>sunkumų</a:t>
          </a:r>
          <a:r>
            <a:rPr sz="1700" dirty="0"/>
            <a:t> </a:t>
          </a:r>
          <a:r>
            <a:rPr sz="1700" dirty="0" err="1"/>
            <a:t>sąrašą</a:t>
          </a:r>
          <a:endParaRPr lang="lt-LT" sz="1700" dirty="0">
            <a:latin typeface="Century Gothic" panose="020B0502020202020204" pitchFamily="34" charset="0"/>
          </a:endParaRPr>
        </a:p>
      </dgm:t>
    </dgm:pt>
    <dgm:pt modelId="{BC4A4C05-9899-4E1A-AAA1-4FBE380605FC}" type="parTrans" cxnId="{A06CCAF8-CD94-47C6-9781-3293AF650ACD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444FB6D7-B58D-4E3A-93BD-DFB3D96E1A11}" type="sibTrans" cxnId="{A06CCAF8-CD94-47C6-9781-3293AF650ACD}">
      <dgm:prSet custT="1"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897403B7-A01A-4D68-B50F-325A1E8528E3}">
      <dgm:prSet phldrT="[Tekst]" custT="1"/>
      <dgm:spPr/>
      <dgm:t>
        <a:bodyPr/>
        <a:lstStyle/>
        <a:p>
          <a:r>
            <a:rPr lang="pl-PL" sz="1400" dirty="0">
              <a:latin typeface="Century Gothic" panose="020B0502020202020204" pitchFamily="34" charset="0"/>
            </a:rPr>
            <a:t>nustatykite sunkumų sąrašo prioritetus</a:t>
          </a:r>
          <a:endParaRPr lang="lt-LT" sz="1400" dirty="0">
            <a:latin typeface="Century Gothic" panose="020B0502020202020204" pitchFamily="34" charset="0"/>
          </a:endParaRPr>
        </a:p>
      </dgm:t>
    </dgm:pt>
    <dgm:pt modelId="{AE556BD6-9731-43BA-B3EE-2B8F2F41E833}" type="parTrans" cxnId="{B4187EAF-0EAE-4B1B-AFDD-4ACB37EA9D00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73788063-965F-46D7-9823-053880C64E74}" type="sibTrans" cxnId="{B4187EAF-0EAE-4B1B-AFDD-4ACB37EA9D00}">
      <dgm:prSet custT="1"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D90A5E30-6CDE-4CB0-8D50-BCAC729B3405}">
      <dgm:prSet custT="1"/>
      <dgm:spPr/>
      <dgm:t>
        <a:bodyPr/>
        <a:lstStyle/>
        <a:p>
          <a:r>
            <a:rPr sz="1700" dirty="0" err="1"/>
            <a:t>paruoškite</a:t>
          </a:r>
          <a:r>
            <a:rPr sz="1700" dirty="0"/>
            <a:t> </a:t>
          </a:r>
          <a:r>
            <a:rPr sz="1700" dirty="0" err="1"/>
            <a:t>žiedinio</a:t>
          </a:r>
          <a:r>
            <a:rPr sz="1700" dirty="0"/>
            <a:t> </a:t>
          </a:r>
          <a:r>
            <a:rPr sz="1700" dirty="0" err="1"/>
            <a:t>sprendimo</a:t>
          </a:r>
          <a:r>
            <a:rPr sz="1700" dirty="0"/>
            <a:t> </a:t>
          </a:r>
          <a:r>
            <a:rPr sz="1700" dirty="0" err="1"/>
            <a:t>projektą</a:t>
          </a:r>
          <a:r>
            <a:rPr sz="1700" dirty="0"/>
            <a:t> </a:t>
          </a:r>
          <a:endParaRPr lang="lt-LT" sz="1700" dirty="0">
            <a:latin typeface="Century Gothic" panose="020B0502020202020204" pitchFamily="34" charset="0"/>
          </a:endParaRPr>
        </a:p>
      </dgm:t>
    </dgm:pt>
    <dgm:pt modelId="{7729E355-5756-416C-855C-48B44BB18487}" type="parTrans" cxnId="{B04AA79F-99E4-40DD-B4D9-26C5D5BDBC53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AE752C2C-591D-43CD-9BF0-E5086F422841}" type="sibTrans" cxnId="{B04AA79F-99E4-40DD-B4D9-26C5D5BDBC53}">
      <dgm:prSet custT="1"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C0F2F63D-66A7-4DE4-9EAD-6F7E0FA5BA12}">
      <dgm:prSet custT="1"/>
      <dgm:spPr/>
      <dgm:t>
        <a:bodyPr/>
        <a:lstStyle/>
        <a:p>
          <a:r>
            <a:rPr sz="1500" dirty="0" err="1"/>
            <a:t>išsiaiškinkite</a:t>
          </a:r>
          <a:r>
            <a:rPr sz="1500" dirty="0"/>
            <a:t>, </a:t>
          </a:r>
          <a:r>
            <a:rPr sz="1500" dirty="0" err="1"/>
            <a:t>kaip</a:t>
          </a:r>
          <a:r>
            <a:rPr sz="1500" dirty="0"/>
            <a:t> </a:t>
          </a:r>
          <a:r>
            <a:rPr sz="1500" dirty="0" err="1"/>
            <a:t>jį</a:t>
          </a:r>
          <a:r>
            <a:rPr sz="1500" dirty="0"/>
            <a:t> </a:t>
          </a:r>
          <a:r>
            <a:rPr sz="1500" dirty="0" err="1"/>
            <a:t>išmatuoti</a:t>
          </a:r>
          <a:endParaRPr lang="lt-LT" sz="1500" dirty="0">
            <a:latin typeface="Century Gothic" panose="020B0502020202020204" pitchFamily="34" charset="0"/>
          </a:endParaRPr>
        </a:p>
      </dgm:t>
    </dgm:pt>
    <dgm:pt modelId="{AA085852-DA37-4336-ADC9-F9490825967C}" type="parTrans" cxnId="{643D54E9-A099-4F73-ADEA-3EA61429A1A9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058C96F7-C6B0-4A58-87BD-BFFB9EAA1D60}" type="sibTrans" cxnId="{643D54E9-A099-4F73-ADEA-3EA61429A1A9}">
      <dgm:prSet custT="1"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7A2A7103-6003-4CF3-927B-335DD0D35426}">
      <dgm:prSet custT="1"/>
      <dgm:spPr/>
      <dgm:t>
        <a:bodyPr/>
        <a:lstStyle/>
        <a:p>
          <a:r>
            <a:rPr lang="pl-PL" sz="1500" dirty="0">
              <a:latin typeface="Century Gothic" panose="020B0502020202020204" pitchFamily="34" charset="0"/>
            </a:rPr>
            <a:t>išbandykite sprendimą</a:t>
          </a:r>
          <a:endParaRPr lang="lt-LT" sz="1500" dirty="0">
            <a:latin typeface="Century Gothic" panose="020B0502020202020204" pitchFamily="34" charset="0"/>
          </a:endParaRPr>
        </a:p>
      </dgm:t>
    </dgm:pt>
    <dgm:pt modelId="{1C327D15-5B18-4649-B12C-833C443ACB0E}" type="parTrans" cxnId="{3E2C478E-A4C9-439B-8DD8-0E1C76814DB0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77525E56-3C07-4B5B-90EF-BDF455BAB30D}" type="sibTrans" cxnId="{3E2C478E-A4C9-439B-8DD8-0E1C76814DB0}">
      <dgm:prSet custT="1"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21D36ACD-BD05-4A34-B2C2-1BFA86F25458}">
      <dgm:prSet custT="1"/>
      <dgm:spPr/>
      <dgm:t>
        <a:bodyPr/>
        <a:lstStyle/>
        <a:p>
          <a:r>
            <a:rPr lang="pl-PL" sz="1600" dirty="0">
              <a:latin typeface="Century Gothic" panose="020B0502020202020204" pitchFamily="34" charset="0"/>
            </a:rPr>
            <a:t>peržiūra</a:t>
          </a:r>
          <a:endParaRPr lang="lt-LT" sz="1600" dirty="0">
            <a:latin typeface="Century Gothic" panose="020B0502020202020204" pitchFamily="34" charset="0"/>
          </a:endParaRPr>
        </a:p>
      </dgm:t>
    </dgm:pt>
    <dgm:pt modelId="{BA8FB6BB-DCB5-43E9-A208-1ED613C6EF21}" type="parTrans" cxnId="{8134ADBD-7D49-4C1A-AA47-885462BF1139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84736BF1-70ED-4DDE-A3AF-38896DBE9EA5}" type="sibTrans" cxnId="{8134ADBD-7D49-4C1A-AA47-885462BF1139}">
      <dgm:prSet custT="1"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6B354AAD-5A8E-4420-B8B6-54623F309CAC}">
      <dgm:prSet custT="1"/>
      <dgm:spPr/>
      <dgm:t>
        <a:bodyPr/>
        <a:lstStyle/>
        <a:p>
          <a:r>
            <a:rPr lang="pl-PL" sz="1500" dirty="0">
              <a:latin typeface="Century Gothic" panose="020B0502020202020204" pitchFamily="34" charset="0"/>
            </a:rPr>
            <a:t>įgyvendinti</a:t>
          </a:r>
          <a:r>
            <a:rPr sz="1500" dirty="0">
              <a:latin typeface="Century Gothic" panose="020B0502020202020204" pitchFamily="34" charset="0"/>
            </a:rPr>
            <a:t> </a:t>
          </a:r>
        </a:p>
        <a:p>
          <a:r>
            <a:rPr lang="pl-PL" sz="1500" dirty="0">
              <a:latin typeface="Century Gothic" panose="020B0502020202020204" pitchFamily="34" charset="0"/>
            </a:rPr>
            <a:t>keitimas</a:t>
          </a:r>
          <a:r>
            <a:rPr sz="1500" dirty="0">
              <a:latin typeface="Century Gothic" panose="020B0502020202020204" pitchFamily="34" charset="0"/>
            </a:rPr>
            <a:t> </a:t>
          </a:r>
        </a:p>
        <a:p>
          <a:r>
            <a:rPr sz="1500" dirty="0" err="1">
              <a:latin typeface="Century Gothic" panose="020B0502020202020204" pitchFamily="34" charset="0"/>
            </a:rPr>
            <a:t>arba</a:t>
          </a:r>
          <a:r>
            <a:rPr sz="1500" dirty="0">
              <a:latin typeface="Century Gothic" panose="020B0502020202020204" pitchFamily="34" charset="0"/>
            </a:rPr>
            <a:t> </a:t>
          </a:r>
          <a:r>
            <a:rPr sz="1500" dirty="0" err="1">
              <a:latin typeface="Century Gothic" panose="020B0502020202020204" pitchFamily="34" charset="0"/>
            </a:rPr>
            <a:t>panaikinti</a:t>
          </a:r>
          <a:r>
            <a:rPr sz="1500" dirty="0">
              <a:latin typeface="Century Gothic" panose="020B0502020202020204" pitchFamily="34" charset="0"/>
            </a:rPr>
            <a:t> </a:t>
          </a:r>
        </a:p>
        <a:p>
          <a:r>
            <a:rPr lang="pl-PL" sz="1500" dirty="0">
              <a:latin typeface="Century Gothic" panose="020B0502020202020204" pitchFamily="34" charset="0"/>
            </a:rPr>
            <a:t>projektas</a:t>
          </a:r>
          <a:endParaRPr lang="lt-LT" sz="1500" dirty="0">
            <a:latin typeface="Century Gothic" panose="020B0502020202020204" pitchFamily="34" charset="0"/>
          </a:endParaRPr>
        </a:p>
      </dgm:t>
    </dgm:pt>
    <dgm:pt modelId="{008F9847-6402-4C08-9562-70D5322110D6}" type="parTrans" cxnId="{F614E7F9-6819-493E-A371-3F790ACEF7DB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1A4DE5E3-5062-4CC6-B79E-26B773C656A4}" type="sibTrans" cxnId="{F614E7F9-6819-493E-A371-3F790ACEF7DB}">
      <dgm:prSet/>
      <dgm:spPr/>
      <dgm:t>
        <a:bodyPr/>
        <a:lstStyle/>
        <a:p>
          <a:endParaRPr lang="en-US" sz="1600">
            <a:latin typeface="Century Gothic" panose="020B0502020202020204" pitchFamily="34" charset="0"/>
          </a:endParaRPr>
        </a:p>
      </dgm:t>
    </dgm:pt>
    <dgm:pt modelId="{1CF71D94-2E8C-44EC-A6A7-55A6E68BC391}" type="pres">
      <dgm:prSet presAssocID="{86B81696-03EF-45C8-9C07-9C4175B2FEBB}" presName="Name0" presStyleCnt="0">
        <dgm:presLayoutVars>
          <dgm:dir/>
          <dgm:resizeHandles val="exact"/>
        </dgm:presLayoutVars>
      </dgm:prSet>
      <dgm:spPr/>
    </dgm:pt>
    <dgm:pt modelId="{EC07684E-8CDF-4221-8BAC-889FB3C37692}" type="pres">
      <dgm:prSet presAssocID="{C3551E1D-4107-4FD6-90F4-4D238720F357}" presName="node" presStyleLbl="node1" presStyleIdx="0" presStyleCnt="8" custScaleX="214995" custScaleY="98444" custLinFactX="100000" custLinFactNeighborX="120244" custLinFactNeighborY="-707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F0BC8D-F828-4523-A1D1-8DA2BA036845}" type="pres">
      <dgm:prSet presAssocID="{31A944BB-EFED-48D5-BEB9-47712B37828D}" presName="sibTrans" presStyleLbl="sibTrans2D1" presStyleIdx="0" presStyleCnt="7"/>
      <dgm:spPr/>
      <dgm:t>
        <a:bodyPr/>
        <a:lstStyle/>
        <a:p>
          <a:endParaRPr lang="en-US"/>
        </a:p>
      </dgm:t>
    </dgm:pt>
    <dgm:pt modelId="{362AE610-70F1-4428-99B5-CEFFEB96DDA9}" type="pres">
      <dgm:prSet presAssocID="{31A944BB-EFED-48D5-BEB9-47712B37828D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71F7EA0E-1A0C-4442-9EA1-B9F1AEE85C96}" type="pres">
      <dgm:prSet presAssocID="{B1D747C5-227A-4802-97E6-C4DA9646B901}" presName="node" presStyleLbl="node1" presStyleIdx="1" presStyleCnt="8" custScaleX="174587" custScaleY="98356" custLinFactX="180115" custLinFactNeighborX="200000" custLinFactNeighborY="-714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679999-CDAC-4D8F-9D6A-AD8891BB2C8E}" type="pres">
      <dgm:prSet presAssocID="{444FB6D7-B58D-4E3A-93BD-DFB3D96E1A11}" presName="sibTrans" presStyleLbl="sibTrans2D1" presStyleIdx="1" presStyleCnt="7"/>
      <dgm:spPr/>
      <dgm:t>
        <a:bodyPr/>
        <a:lstStyle/>
        <a:p>
          <a:endParaRPr lang="en-US"/>
        </a:p>
      </dgm:t>
    </dgm:pt>
    <dgm:pt modelId="{7D6449D4-A147-492F-8687-82FADBB8AC6F}" type="pres">
      <dgm:prSet presAssocID="{444FB6D7-B58D-4E3A-93BD-DFB3D96E1A11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1BC188D4-B57A-4E71-AAF3-C3C72DFD2232}" type="pres">
      <dgm:prSet presAssocID="{897403B7-A01A-4D68-B50F-325A1E8528E3}" presName="node" presStyleLbl="node1" presStyleIdx="2" presStyleCnt="8" custScaleX="174105" custScaleY="98292" custLinFactX="237023" custLinFactNeighborX="300000" custLinFactNeighborY="-728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53E9F4-FD43-4A66-96AA-0141CF8BF7F4}" type="pres">
      <dgm:prSet presAssocID="{73788063-965F-46D7-9823-053880C64E74}" presName="sibTrans" presStyleLbl="sibTrans2D1" presStyleIdx="2" presStyleCnt="7"/>
      <dgm:spPr/>
      <dgm:t>
        <a:bodyPr/>
        <a:lstStyle/>
        <a:p>
          <a:endParaRPr lang="en-US"/>
        </a:p>
      </dgm:t>
    </dgm:pt>
    <dgm:pt modelId="{5772576E-FCB1-4D46-B256-C0A3D2CFFE71}" type="pres">
      <dgm:prSet presAssocID="{73788063-965F-46D7-9823-053880C64E74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EC4E861C-B344-476B-BB49-194DE97F1B58}" type="pres">
      <dgm:prSet presAssocID="{D90A5E30-6CDE-4CB0-8D50-BCAC729B3405}" presName="node" presStyleLbl="node1" presStyleIdx="3" presStyleCnt="8" custScaleX="196335" custScaleY="92372" custLinFactX="315210" custLinFactNeighborX="400000" custLinFactNeighborY="-706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E6B7C7-A263-40B5-AC48-A1BC05356618}" type="pres">
      <dgm:prSet presAssocID="{AE752C2C-591D-43CD-9BF0-E5086F422841}" presName="sibTrans" presStyleLbl="sibTrans2D1" presStyleIdx="3" presStyleCnt="7"/>
      <dgm:spPr/>
      <dgm:t>
        <a:bodyPr/>
        <a:lstStyle/>
        <a:p>
          <a:endParaRPr lang="en-US"/>
        </a:p>
      </dgm:t>
    </dgm:pt>
    <dgm:pt modelId="{A5EA14CA-A062-4990-9E22-CC7C678C7895}" type="pres">
      <dgm:prSet presAssocID="{AE752C2C-591D-43CD-9BF0-E5086F422841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4F9492B3-0975-43D2-B68B-B0A597DE5A68}" type="pres">
      <dgm:prSet presAssocID="{C0F2F63D-66A7-4DE4-9EAD-6F7E0FA5BA12}" presName="node" presStyleLbl="node1" presStyleIdx="4" presStyleCnt="8" custScaleX="175957" custLinFactX="400000" custLinFactNeighborX="404274" custLinFactNeighborY="-703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48C5FC-7071-4C41-8058-A2530E12AB2A}" type="pres">
      <dgm:prSet presAssocID="{058C96F7-C6B0-4A58-87BD-BFFB9EAA1D60}" presName="sibTrans" presStyleLbl="sibTrans2D1" presStyleIdx="4" presStyleCnt="7"/>
      <dgm:spPr/>
      <dgm:t>
        <a:bodyPr/>
        <a:lstStyle/>
        <a:p>
          <a:endParaRPr lang="en-US"/>
        </a:p>
      </dgm:t>
    </dgm:pt>
    <dgm:pt modelId="{2897DD74-1CD3-48F3-A2FF-A5EF30AD8227}" type="pres">
      <dgm:prSet presAssocID="{058C96F7-C6B0-4A58-87BD-BFFB9EAA1D60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6C7DE4D3-E752-48A5-BBD3-6C30B30BC804}" type="pres">
      <dgm:prSet presAssocID="{7A2A7103-6003-4CF3-927B-335DD0D35426}" presName="node" presStyleLbl="node1" presStyleIdx="5" presStyleCnt="8" custScaleX="186541" custScaleY="97916" custLinFactX="221292" custLinFactNeighborX="300000" custLinFactNeighborY="677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10E7C6-97B3-428F-A520-156E65262E41}" type="pres">
      <dgm:prSet presAssocID="{77525E56-3C07-4B5B-90EF-BDF455BAB30D}" presName="sibTrans" presStyleLbl="sibTrans2D1" presStyleIdx="5" presStyleCnt="7"/>
      <dgm:spPr/>
      <dgm:t>
        <a:bodyPr/>
        <a:lstStyle/>
        <a:p>
          <a:endParaRPr lang="en-US"/>
        </a:p>
      </dgm:t>
    </dgm:pt>
    <dgm:pt modelId="{13490026-47A2-40D0-815A-ED82E8A427C0}" type="pres">
      <dgm:prSet presAssocID="{77525E56-3C07-4B5B-90EF-BDF455BAB30D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AF8FFA07-DA4E-491F-B48F-42F336383896}" type="pres">
      <dgm:prSet presAssocID="{21D36ACD-BD05-4A34-B2C2-1BFA86F25458}" presName="node" presStyleLbl="node1" presStyleIdx="6" presStyleCnt="8" custScaleX="203976" custScaleY="98517" custLinFactX="-114394" custLinFactNeighborX="-200000" custLinFactNeighborY="697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870157-0205-466C-9E40-3BFBADCB01D3}" type="pres">
      <dgm:prSet presAssocID="{84736BF1-70ED-4DDE-A3AF-38896DBE9EA5}" presName="sibTrans" presStyleLbl="sibTrans2D1" presStyleIdx="6" presStyleCnt="7"/>
      <dgm:spPr/>
      <dgm:t>
        <a:bodyPr/>
        <a:lstStyle/>
        <a:p>
          <a:endParaRPr lang="en-US"/>
        </a:p>
      </dgm:t>
    </dgm:pt>
    <dgm:pt modelId="{8998C35B-4E3E-4A9C-9971-9786EE8C24F9}" type="pres">
      <dgm:prSet presAssocID="{84736BF1-70ED-4DDE-A3AF-38896DBE9EA5}" presName="connectorText" presStyleLbl="sibTrans2D1" presStyleIdx="6" presStyleCnt="7"/>
      <dgm:spPr/>
      <dgm:t>
        <a:bodyPr/>
        <a:lstStyle/>
        <a:p>
          <a:endParaRPr lang="en-US"/>
        </a:p>
      </dgm:t>
    </dgm:pt>
    <dgm:pt modelId="{87D8D074-379A-4BA7-BBC8-5A32C0D711B4}" type="pres">
      <dgm:prSet presAssocID="{6B354AAD-5A8E-4420-B8B6-54623F309CAC}" presName="node" presStyleLbl="node1" presStyleIdx="7" presStyleCnt="8" custScaleX="196483" custLinFactX="-532274" custLinFactNeighborX="-600000" custLinFactNeighborY="634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34ADBD-7D49-4C1A-AA47-885462BF1139}" srcId="{86B81696-03EF-45C8-9C07-9C4175B2FEBB}" destId="{21D36ACD-BD05-4A34-B2C2-1BFA86F25458}" srcOrd="6" destOrd="0" parTransId="{BA8FB6BB-DCB5-43E9-A208-1ED613C6EF21}" sibTransId="{84736BF1-70ED-4DDE-A3AF-38896DBE9EA5}"/>
    <dgm:cxn modelId="{D8F6A24D-6997-47D5-952D-042DDD8871A2}" type="presOf" srcId="{21D36ACD-BD05-4A34-B2C2-1BFA86F25458}" destId="{AF8FFA07-DA4E-491F-B48F-42F336383896}" srcOrd="0" destOrd="0" presId="urn:microsoft.com/office/officeart/2005/8/layout/process1"/>
    <dgm:cxn modelId="{98795C4C-761E-4949-A35B-BE1BCBB5465F}" type="presOf" srcId="{D90A5E30-6CDE-4CB0-8D50-BCAC729B3405}" destId="{EC4E861C-B344-476B-BB49-194DE97F1B58}" srcOrd="0" destOrd="0" presId="urn:microsoft.com/office/officeart/2005/8/layout/process1"/>
    <dgm:cxn modelId="{5D39D196-3B1F-4DBD-82A5-41A9E7DCD9A0}" type="presOf" srcId="{31A944BB-EFED-48D5-BEB9-47712B37828D}" destId="{362AE610-70F1-4428-99B5-CEFFEB96DDA9}" srcOrd="1" destOrd="0" presId="urn:microsoft.com/office/officeart/2005/8/layout/process1"/>
    <dgm:cxn modelId="{A06CCAF8-CD94-47C6-9781-3293AF650ACD}" srcId="{86B81696-03EF-45C8-9C07-9C4175B2FEBB}" destId="{B1D747C5-227A-4802-97E6-C4DA9646B901}" srcOrd="1" destOrd="0" parTransId="{BC4A4C05-9899-4E1A-AAA1-4FBE380605FC}" sibTransId="{444FB6D7-B58D-4E3A-93BD-DFB3D96E1A11}"/>
    <dgm:cxn modelId="{258FE8ED-AABC-4389-ADF4-0FDDCA6BDC07}" srcId="{86B81696-03EF-45C8-9C07-9C4175B2FEBB}" destId="{C3551E1D-4107-4FD6-90F4-4D238720F357}" srcOrd="0" destOrd="0" parTransId="{C0995496-8F17-4BA7-8E1A-4016FB5D007B}" sibTransId="{31A944BB-EFED-48D5-BEB9-47712B37828D}"/>
    <dgm:cxn modelId="{2023DB84-5B31-4CB0-9F6E-3B1C420F3090}" type="presOf" srcId="{86B81696-03EF-45C8-9C07-9C4175B2FEBB}" destId="{1CF71D94-2E8C-44EC-A6A7-55A6E68BC391}" srcOrd="0" destOrd="0" presId="urn:microsoft.com/office/officeart/2005/8/layout/process1"/>
    <dgm:cxn modelId="{BD56E98D-EFDE-4BE5-BDD9-A745E8FE1C02}" type="presOf" srcId="{897403B7-A01A-4D68-B50F-325A1E8528E3}" destId="{1BC188D4-B57A-4E71-AAF3-C3C72DFD2232}" srcOrd="0" destOrd="0" presId="urn:microsoft.com/office/officeart/2005/8/layout/process1"/>
    <dgm:cxn modelId="{C8DD01CC-079F-491E-A813-412361CFB10E}" type="presOf" srcId="{058C96F7-C6B0-4A58-87BD-BFFB9EAA1D60}" destId="{A248C5FC-7071-4C41-8058-A2530E12AB2A}" srcOrd="0" destOrd="0" presId="urn:microsoft.com/office/officeart/2005/8/layout/process1"/>
    <dgm:cxn modelId="{F614E7F9-6819-493E-A371-3F790ACEF7DB}" srcId="{86B81696-03EF-45C8-9C07-9C4175B2FEBB}" destId="{6B354AAD-5A8E-4420-B8B6-54623F309CAC}" srcOrd="7" destOrd="0" parTransId="{008F9847-6402-4C08-9562-70D5322110D6}" sibTransId="{1A4DE5E3-5062-4CC6-B79E-26B773C656A4}"/>
    <dgm:cxn modelId="{33311B51-EED9-459B-9517-4FCCF5B9289E}" type="presOf" srcId="{77525E56-3C07-4B5B-90EF-BDF455BAB30D}" destId="{13490026-47A2-40D0-815A-ED82E8A427C0}" srcOrd="1" destOrd="0" presId="urn:microsoft.com/office/officeart/2005/8/layout/process1"/>
    <dgm:cxn modelId="{DAF87847-4557-46FA-9782-6E29B5D2E86B}" type="presOf" srcId="{AE752C2C-591D-43CD-9BF0-E5086F422841}" destId="{9AE6B7C7-A263-40B5-AC48-A1BC05356618}" srcOrd="0" destOrd="0" presId="urn:microsoft.com/office/officeart/2005/8/layout/process1"/>
    <dgm:cxn modelId="{B04AA79F-99E4-40DD-B4D9-26C5D5BDBC53}" srcId="{86B81696-03EF-45C8-9C07-9C4175B2FEBB}" destId="{D90A5E30-6CDE-4CB0-8D50-BCAC729B3405}" srcOrd="3" destOrd="0" parTransId="{7729E355-5756-416C-855C-48B44BB18487}" sibTransId="{AE752C2C-591D-43CD-9BF0-E5086F422841}"/>
    <dgm:cxn modelId="{0C173E47-0CE0-4B11-9675-555B021F8772}" type="presOf" srcId="{84736BF1-70ED-4DDE-A3AF-38896DBE9EA5}" destId="{8998C35B-4E3E-4A9C-9971-9786EE8C24F9}" srcOrd="1" destOrd="0" presId="urn:microsoft.com/office/officeart/2005/8/layout/process1"/>
    <dgm:cxn modelId="{6B635DF7-6136-4AA1-9FEC-9377E914848B}" type="presOf" srcId="{7A2A7103-6003-4CF3-927B-335DD0D35426}" destId="{6C7DE4D3-E752-48A5-BBD3-6C30B30BC804}" srcOrd="0" destOrd="0" presId="urn:microsoft.com/office/officeart/2005/8/layout/process1"/>
    <dgm:cxn modelId="{643D54E9-A099-4F73-ADEA-3EA61429A1A9}" srcId="{86B81696-03EF-45C8-9C07-9C4175B2FEBB}" destId="{C0F2F63D-66A7-4DE4-9EAD-6F7E0FA5BA12}" srcOrd="4" destOrd="0" parTransId="{AA085852-DA37-4336-ADC9-F9490825967C}" sibTransId="{058C96F7-C6B0-4A58-87BD-BFFB9EAA1D60}"/>
    <dgm:cxn modelId="{E18946F9-5725-4FDE-9242-35C1DA7679A5}" type="presOf" srcId="{B1D747C5-227A-4802-97E6-C4DA9646B901}" destId="{71F7EA0E-1A0C-4442-9EA1-B9F1AEE85C96}" srcOrd="0" destOrd="0" presId="urn:microsoft.com/office/officeart/2005/8/layout/process1"/>
    <dgm:cxn modelId="{F4FC648B-9CC1-4F66-AED5-8613219CEEC3}" type="presOf" srcId="{444FB6D7-B58D-4E3A-93BD-DFB3D96E1A11}" destId="{09679999-CDAC-4D8F-9D6A-AD8891BB2C8E}" srcOrd="0" destOrd="0" presId="urn:microsoft.com/office/officeart/2005/8/layout/process1"/>
    <dgm:cxn modelId="{3E2C478E-A4C9-439B-8DD8-0E1C76814DB0}" srcId="{86B81696-03EF-45C8-9C07-9C4175B2FEBB}" destId="{7A2A7103-6003-4CF3-927B-335DD0D35426}" srcOrd="5" destOrd="0" parTransId="{1C327D15-5B18-4649-B12C-833C443ACB0E}" sibTransId="{77525E56-3C07-4B5B-90EF-BDF455BAB30D}"/>
    <dgm:cxn modelId="{E9636F39-B7F8-4C58-B17A-4AD59B95D933}" type="presOf" srcId="{C3551E1D-4107-4FD6-90F4-4D238720F357}" destId="{EC07684E-8CDF-4221-8BAC-889FB3C37692}" srcOrd="0" destOrd="0" presId="urn:microsoft.com/office/officeart/2005/8/layout/process1"/>
    <dgm:cxn modelId="{2AD5106F-FAE4-4228-9582-771554008044}" type="presOf" srcId="{77525E56-3C07-4B5B-90EF-BDF455BAB30D}" destId="{5310E7C6-97B3-428F-A520-156E65262E41}" srcOrd="0" destOrd="0" presId="urn:microsoft.com/office/officeart/2005/8/layout/process1"/>
    <dgm:cxn modelId="{18C05ED0-E477-45CD-A512-E9C3E6B114B4}" type="presOf" srcId="{444FB6D7-B58D-4E3A-93BD-DFB3D96E1A11}" destId="{7D6449D4-A147-492F-8687-82FADBB8AC6F}" srcOrd="1" destOrd="0" presId="urn:microsoft.com/office/officeart/2005/8/layout/process1"/>
    <dgm:cxn modelId="{A027E52B-1982-431F-9CED-D44EFE76DD5C}" type="presOf" srcId="{6B354AAD-5A8E-4420-B8B6-54623F309CAC}" destId="{87D8D074-379A-4BA7-BBC8-5A32C0D711B4}" srcOrd="0" destOrd="0" presId="urn:microsoft.com/office/officeart/2005/8/layout/process1"/>
    <dgm:cxn modelId="{861B1251-DA1A-4F75-822C-772F81063D16}" type="presOf" srcId="{84736BF1-70ED-4DDE-A3AF-38896DBE9EA5}" destId="{6A870157-0205-466C-9E40-3BFBADCB01D3}" srcOrd="0" destOrd="0" presId="urn:microsoft.com/office/officeart/2005/8/layout/process1"/>
    <dgm:cxn modelId="{44A096B2-C5BE-47A1-B048-F76B56876684}" type="presOf" srcId="{73788063-965F-46D7-9823-053880C64E74}" destId="{2153E9F4-FD43-4A66-96AA-0141CF8BF7F4}" srcOrd="0" destOrd="0" presId="urn:microsoft.com/office/officeart/2005/8/layout/process1"/>
    <dgm:cxn modelId="{94F310C8-734E-4A18-B51B-949F770B5201}" type="presOf" srcId="{73788063-965F-46D7-9823-053880C64E74}" destId="{5772576E-FCB1-4D46-B256-C0A3D2CFFE71}" srcOrd="1" destOrd="0" presId="urn:microsoft.com/office/officeart/2005/8/layout/process1"/>
    <dgm:cxn modelId="{3B7E8150-E3CE-4AE2-9A51-3F32435F3CF9}" type="presOf" srcId="{C0F2F63D-66A7-4DE4-9EAD-6F7E0FA5BA12}" destId="{4F9492B3-0975-43D2-B68B-B0A597DE5A68}" srcOrd="0" destOrd="0" presId="urn:microsoft.com/office/officeart/2005/8/layout/process1"/>
    <dgm:cxn modelId="{F448A0B5-B181-4502-9631-8323EA93A72C}" type="presOf" srcId="{31A944BB-EFED-48D5-BEB9-47712B37828D}" destId="{80F0BC8D-F828-4523-A1D1-8DA2BA036845}" srcOrd="0" destOrd="0" presId="urn:microsoft.com/office/officeart/2005/8/layout/process1"/>
    <dgm:cxn modelId="{B4187EAF-0EAE-4B1B-AFDD-4ACB37EA9D00}" srcId="{86B81696-03EF-45C8-9C07-9C4175B2FEBB}" destId="{897403B7-A01A-4D68-B50F-325A1E8528E3}" srcOrd="2" destOrd="0" parTransId="{AE556BD6-9731-43BA-B3EE-2B8F2F41E833}" sibTransId="{73788063-965F-46D7-9823-053880C64E74}"/>
    <dgm:cxn modelId="{4A51A09A-559F-4F9B-8644-000348FE0218}" type="presOf" srcId="{AE752C2C-591D-43CD-9BF0-E5086F422841}" destId="{A5EA14CA-A062-4990-9E22-CC7C678C7895}" srcOrd="1" destOrd="0" presId="urn:microsoft.com/office/officeart/2005/8/layout/process1"/>
    <dgm:cxn modelId="{AF209B80-B67A-4892-B1AC-5E1901166FCD}" type="presOf" srcId="{058C96F7-C6B0-4A58-87BD-BFFB9EAA1D60}" destId="{2897DD74-1CD3-48F3-A2FF-A5EF30AD8227}" srcOrd="1" destOrd="0" presId="urn:microsoft.com/office/officeart/2005/8/layout/process1"/>
    <dgm:cxn modelId="{E926247B-277F-432E-A911-A7A9E81A9E19}" type="presParOf" srcId="{1CF71D94-2E8C-44EC-A6A7-55A6E68BC391}" destId="{EC07684E-8CDF-4221-8BAC-889FB3C37692}" srcOrd="0" destOrd="0" presId="urn:microsoft.com/office/officeart/2005/8/layout/process1"/>
    <dgm:cxn modelId="{B6EB51B4-A80A-4937-9822-49467B614146}" type="presParOf" srcId="{1CF71D94-2E8C-44EC-A6A7-55A6E68BC391}" destId="{80F0BC8D-F828-4523-A1D1-8DA2BA036845}" srcOrd="1" destOrd="0" presId="urn:microsoft.com/office/officeart/2005/8/layout/process1"/>
    <dgm:cxn modelId="{9758E805-4C43-4023-8EFF-9CCFF6E388BE}" type="presParOf" srcId="{80F0BC8D-F828-4523-A1D1-8DA2BA036845}" destId="{362AE610-70F1-4428-99B5-CEFFEB96DDA9}" srcOrd="0" destOrd="0" presId="urn:microsoft.com/office/officeart/2005/8/layout/process1"/>
    <dgm:cxn modelId="{BD1533BA-89A5-4131-A638-2DB78F1380A2}" type="presParOf" srcId="{1CF71D94-2E8C-44EC-A6A7-55A6E68BC391}" destId="{71F7EA0E-1A0C-4442-9EA1-B9F1AEE85C96}" srcOrd="2" destOrd="0" presId="urn:microsoft.com/office/officeart/2005/8/layout/process1"/>
    <dgm:cxn modelId="{B8894935-C9CA-4823-920E-8DDA6F070B30}" type="presParOf" srcId="{1CF71D94-2E8C-44EC-A6A7-55A6E68BC391}" destId="{09679999-CDAC-4D8F-9D6A-AD8891BB2C8E}" srcOrd="3" destOrd="0" presId="urn:microsoft.com/office/officeart/2005/8/layout/process1"/>
    <dgm:cxn modelId="{8A78DC6C-CB75-4004-BBC0-CDCC750D3078}" type="presParOf" srcId="{09679999-CDAC-4D8F-9D6A-AD8891BB2C8E}" destId="{7D6449D4-A147-492F-8687-82FADBB8AC6F}" srcOrd="0" destOrd="0" presId="urn:microsoft.com/office/officeart/2005/8/layout/process1"/>
    <dgm:cxn modelId="{2B7617A1-CCAF-40E4-B3F0-EAA45D6AAFFE}" type="presParOf" srcId="{1CF71D94-2E8C-44EC-A6A7-55A6E68BC391}" destId="{1BC188D4-B57A-4E71-AAF3-C3C72DFD2232}" srcOrd="4" destOrd="0" presId="urn:microsoft.com/office/officeart/2005/8/layout/process1"/>
    <dgm:cxn modelId="{F95D66D5-CCFA-4226-8BF1-B865B76B000C}" type="presParOf" srcId="{1CF71D94-2E8C-44EC-A6A7-55A6E68BC391}" destId="{2153E9F4-FD43-4A66-96AA-0141CF8BF7F4}" srcOrd="5" destOrd="0" presId="urn:microsoft.com/office/officeart/2005/8/layout/process1"/>
    <dgm:cxn modelId="{EEF9FF80-8459-420C-BC60-053D2BBDBB46}" type="presParOf" srcId="{2153E9F4-FD43-4A66-96AA-0141CF8BF7F4}" destId="{5772576E-FCB1-4D46-B256-C0A3D2CFFE71}" srcOrd="0" destOrd="0" presId="urn:microsoft.com/office/officeart/2005/8/layout/process1"/>
    <dgm:cxn modelId="{1D5800B4-DBBD-46ED-AE17-DFDAC0E4DD0F}" type="presParOf" srcId="{1CF71D94-2E8C-44EC-A6A7-55A6E68BC391}" destId="{EC4E861C-B344-476B-BB49-194DE97F1B58}" srcOrd="6" destOrd="0" presId="urn:microsoft.com/office/officeart/2005/8/layout/process1"/>
    <dgm:cxn modelId="{7A586706-960F-4D01-AB5C-A062AB1CD5F4}" type="presParOf" srcId="{1CF71D94-2E8C-44EC-A6A7-55A6E68BC391}" destId="{9AE6B7C7-A263-40B5-AC48-A1BC05356618}" srcOrd="7" destOrd="0" presId="urn:microsoft.com/office/officeart/2005/8/layout/process1"/>
    <dgm:cxn modelId="{7A771EC8-31C8-4C17-AEFC-9BA3AD49584F}" type="presParOf" srcId="{9AE6B7C7-A263-40B5-AC48-A1BC05356618}" destId="{A5EA14CA-A062-4990-9E22-CC7C678C7895}" srcOrd="0" destOrd="0" presId="urn:microsoft.com/office/officeart/2005/8/layout/process1"/>
    <dgm:cxn modelId="{5093FFFD-26D1-4F56-9412-21C8E491EF99}" type="presParOf" srcId="{1CF71D94-2E8C-44EC-A6A7-55A6E68BC391}" destId="{4F9492B3-0975-43D2-B68B-B0A597DE5A68}" srcOrd="8" destOrd="0" presId="urn:microsoft.com/office/officeart/2005/8/layout/process1"/>
    <dgm:cxn modelId="{29DAAF13-1BB7-4436-B933-101D79517471}" type="presParOf" srcId="{1CF71D94-2E8C-44EC-A6A7-55A6E68BC391}" destId="{A248C5FC-7071-4C41-8058-A2530E12AB2A}" srcOrd="9" destOrd="0" presId="urn:microsoft.com/office/officeart/2005/8/layout/process1"/>
    <dgm:cxn modelId="{95D86F37-6C3D-41EC-A752-3F8F6C9A9737}" type="presParOf" srcId="{A248C5FC-7071-4C41-8058-A2530E12AB2A}" destId="{2897DD74-1CD3-48F3-A2FF-A5EF30AD8227}" srcOrd="0" destOrd="0" presId="urn:microsoft.com/office/officeart/2005/8/layout/process1"/>
    <dgm:cxn modelId="{23F15931-942F-4380-A08E-161E303DC690}" type="presParOf" srcId="{1CF71D94-2E8C-44EC-A6A7-55A6E68BC391}" destId="{6C7DE4D3-E752-48A5-BBD3-6C30B30BC804}" srcOrd="10" destOrd="0" presId="urn:microsoft.com/office/officeart/2005/8/layout/process1"/>
    <dgm:cxn modelId="{4CB049CD-E301-4A2F-A410-198F74651A5B}" type="presParOf" srcId="{1CF71D94-2E8C-44EC-A6A7-55A6E68BC391}" destId="{5310E7C6-97B3-428F-A520-156E65262E41}" srcOrd="11" destOrd="0" presId="urn:microsoft.com/office/officeart/2005/8/layout/process1"/>
    <dgm:cxn modelId="{687E743B-71CF-43A1-9424-484459D58590}" type="presParOf" srcId="{5310E7C6-97B3-428F-A520-156E65262E41}" destId="{13490026-47A2-40D0-815A-ED82E8A427C0}" srcOrd="0" destOrd="0" presId="urn:microsoft.com/office/officeart/2005/8/layout/process1"/>
    <dgm:cxn modelId="{35456F06-A2E8-4402-B952-F1C72839A0E2}" type="presParOf" srcId="{1CF71D94-2E8C-44EC-A6A7-55A6E68BC391}" destId="{AF8FFA07-DA4E-491F-B48F-42F336383896}" srcOrd="12" destOrd="0" presId="urn:microsoft.com/office/officeart/2005/8/layout/process1"/>
    <dgm:cxn modelId="{80B42D0D-77FE-458E-B19C-82911786123A}" type="presParOf" srcId="{1CF71D94-2E8C-44EC-A6A7-55A6E68BC391}" destId="{6A870157-0205-466C-9E40-3BFBADCB01D3}" srcOrd="13" destOrd="0" presId="urn:microsoft.com/office/officeart/2005/8/layout/process1"/>
    <dgm:cxn modelId="{412C5656-6DE8-43BA-A108-6FF7DF7F17FE}" type="presParOf" srcId="{6A870157-0205-466C-9E40-3BFBADCB01D3}" destId="{8998C35B-4E3E-4A9C-9971-9786EE8C24F9}" srcOrd="0" destOrd="0" presId="urn:microsoft.com/office/officeart/2005/8/layout/process1"/>
    <dgm:cxn modelId="{E13CDBD0-6485-435F-A497-11090B46367E}" type="presParOf" srcId="{1CF71D94-2E8C-44EC-A6A7-55A6E68BC391}" destId="{87D8D074-379A-4BA7-BBC8-5A32C0D711B4}" srcOrd="1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EA082-21F7-45A8-9486-077EAC12C3CD}" type="datetimeFigureOut">
              <a:rPr lang="pl-PL" smtClean="0"/>
              <a:pPr/>
              <a:t>2019-12-04</a:t>
            </a:fld>
            <a:endParaRPr lang="lt-LT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835A0-34FA-4902-89F3-51AAA64F1D4A}" type="slidenum">
              <a:rPr lang="pl-PL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60350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42021-EB21-463C-833C-090B394D5C95}" type="datetimeFigureOut">
              <a:rPr lang="en-US" smtClean="0"/>
              <a:pPr/>
              <a:t>12/4/2019</a:t>
            </a:fld>
            <a:endParaRPr lang="lt-LT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06F6F-1F5D-4F32-BEEF-4E5B166A94A6}" type="slidenum">
              <a:rPr lang="en-US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51835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16355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10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08558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11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25009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12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92192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13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37796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14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36584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15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07499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16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36286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17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58620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18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67287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19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05148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36452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20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20183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21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35837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22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445526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23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408415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24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334285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25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54158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26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257782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27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519487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28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573143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29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6777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826655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30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52207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9353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01366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80147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82948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33453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06F6F-1F5D-4F32-BEEF-4E5B166A94A6}" type="slidenum">
              <a:rPr lang="en-US" smtClean="0"/>
              <a:pPr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52699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3044-C6BA-4A00-81BF-17C7D0E49B66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A9DB0-E133-4A64-9F5A-F4F369EF8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3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3044-C6BA-4A00-81BF-17C7D0E49B66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A9DB0-E133-4A64-9F5A-F4F369EF8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3044-C6BA-4A00-81BF-17C7D0E49B66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A9DB0-E133-4A64-9F5A-F4F369EF8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5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3044-C6BA-4A00-81BF-17C7D0E49B66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A9DB0-E133-4A64-9F5A-F4F369EF8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3044-C6BA-4A00-81BF-17C7D0E49B66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A9DB0-E133-4A64-9F5A-F4F369EF8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7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3044-C6BA-4A00-81BF-17C7D0E49B66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A9DB0-E133-4A64-9F5A-F4F369EF8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5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3044-C6BA-4A00-81BF-17C7D0E49B66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A9DB0-E133-4A64-9F5A-F4F369EF8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3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3044-C6BA-4A00-81BF-17C7D0E49B66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A9DB0-E133-4A64-9F5A-F4F369EF8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9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3044-C6BA-4A00-81BF-17C7D0E49B66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A9DB0-E133-4A64-9F5A-F4F369EF8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3044-C6BA-4A00-81BF-17C7D0E49B66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A9DB0-E133-4A64-9F5A-F4F369EF8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9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3044-C6BA-4A00-81BF-17C7D0E49B66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A9DB0-E133-4A64-9F5A-F4F369EF8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5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C3044-C6BA-4A00-81BF-17C7D0E49B66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A9DB0-E133-4A64-9F5A-F4F369EF8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3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albertdock.com/history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hyperlink" Target="https://www.historichotels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hyperlink" Target=":%20https:/www.winnowsolutions.com/en/produc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hyperlink" Target="https://www.facebook.com/pg/EMAS.EUEcolabel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hyperlink" Target="foodvalue.n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hyperlink" Target="foodvalue.nl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0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hyperlink" Target="strategzer.com" TargetMode="Externa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hyperlink" Target="strategzer.com" TargetMode="Externa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hyperlink" Target="strategzer.com" TargetMode="Externa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hyperlink" Target="pretotyping.org" TargetMode="Externa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hyperlink" Target="pixabay.c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hyperlink" Target="garntner.com/SmarterWithGartner,%20&#8222;Gartner&#8220;%20(2018%20m.%20rugpj&#363;tis)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elektroda.pl" TargetMode="Externa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hyperlink" Target="ziferblat.ne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ytuł 1"/>
          <p:cNvSpPr txBox="1">
            <a:spLocks/>
          </p:cNvSpPr>
          <p:nvPr/>
        </p:nvSpPr>
        <p:spPr>
          <a:xfrm>
            <a:off x="-1801" y="2076119"/>
            <a:ext cx="6096000" cy="259200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rIns="180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Verslo</a:t>
            </a:r>
            <a:r>
              <a:rPr lang="en-US" sz="4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modelio</a:t>
            </a:r>
            <a:r>
              <a:rPr lang="en-US" sz="4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inovacija</a:t>
            </a:r>
            <a:r>
              <a:rPr lang="en-US" sz="4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žiedinei</a:t>
            </a:r>
            <a:r>
              <a:rPr lang="en-US" sz="4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40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ekonomikai</a:t>
            </a:r>
            <a:endParaRPr lang="lt-LT" sz="4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7" name="Grupa 16"/>
          <p:cNvGrpSpPr/>
          <p:nvPr/>
        </p:nvGrpSpPr>
        <p:grpSpPr>
          <a:xfrm>
            <a:off x="1199" y="-2"/>
            <a:ext cx="12186000" cy="1192659"/>
            <a:chOff x="1199" y="-2"/>
            <a:chExt cx="12186000" cy="1192659"/>
          </a:xfrm>
        </p:grpSpPr>
        <p:sp>
          <p:nvSpPr>
            <p:cNvPr id="15" name="Prostokąt 14"/>
            <p:cNvSpPr/>
            <p:nvPr/>
          </p:nvSpPr>
          <p:spPr>
            <a:xfrm>
              <a:off x="1199" y="4657"/>
              <a:ext cx="12186000" cy="118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583" y="0"/>
              <a:ext cx="3621077" cy="1188000"/>
            </a:xfrm>
            <a:prstGeom prst="rect">
              <a:avLst/>
            </a:prstGeom>
          </p:spPr>
        </p:pic>
        <p:pic>
          <p:nvPicPr>
            <p:cNvPr id="10" name="Obraz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32" t="-15043" r="-1" b="-15215"/>
            <a:stretch/>
          </p:blipFill>
          <p:spPr>
            <a:xfrm>
              <a:off x="6712180" y="-2"/>
              <a:ext cx="4658351" cy="1188000"/>
            </a:xfrm>
            <a:prstGeom prst="rect">
              <a:avLst/>
            </a:prstGeom>
          </p:spPr>
        </p:pic>
      </p:grp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96"/>
          <a:stretch/>
        </p:blipFill>
        <p:spPr bwMode="auto">
          <a:xfrm>
            <a:off x="-1" y="5560895"/>
            <a:ext cx="12193200" cy="13104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73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"/>
          <p:cNvSpPr txBox="1">
            <a:spLocks/>
          </p:cNvSpPr>
          <p:nvPr/>
        </p:nvSpPr>
        <p:spPr>
          <a:xfrm>
            <a:off x="0" y="1"/>
            <a:ext cx="12192000" cy="59167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rIns="180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Žiedinė ekonomika – trumpai</a:t>
            </a:r>
            <a:endParaRPr lang="lt-LT" sz="32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003399"/>
                </a:solidFill>
                <a:latin typeface="Century Gothic" panose="020B0502020202020204" pitchFamily="34" charset="0"/>
              </a:rPr>
              <a:t>Šaltinis: pbl.nl, PBL</a:t>
            </a:r>
            <a:r>
              <a:rPr dirty="0" smtClean="0"/>
              <a:t> </a:t>
            </a:r>
            <a:r>
              <a:rPr lang="pl-PL" sz="14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2016</a:t>
            </a:r>
            <a:endParaRPr lang="lt-LT" sz="1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Obraz 4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167D61BD-2F06-40DE-B9EB-326F4270FF0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3490" y="591671"/>
            <a:ext cx="7665020" cy="595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"/>
          <p:cNvSpPr txBox="1">
            <a:spLocks/>
          </p:cNvSpPr>
          <p:nvPr/>
        </p:nvSpPr>
        <p:spPr>
          <a:xfrm>
            <a:off x="0" y="1"/>
            <a:ext cx="12192000" cy="59167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rIns="180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Linijinė ar žiedinė ekonomika? </a:t>
            </a:r>
            <a:endParaRPr lang="lt-LT" sz="32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003399"/>
                </a:solidFill>
                <a:latin typeface="Century Gothic" panose="020B0502020202020204" pitchFamily="34" charset="0"/>
              </a:rPr>
              <a:t>Šaltinis: pbl.nl, PBL</a:t>
            </a:r>
            <a:r>
              <a:rPr dirty="0" smtClean="0"/>
              <a:t> </a:t>
            </a:r>
            <a:r>
              <a:rPr lang="pl-PL" sz="14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2016</a:t>
            </a:r>
            <a:endParaRPr lang="lt-LT" sz="1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Content Placeholder 7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80356541-61D5-4751-84A7-4574C7BD69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7" b="6265"/>
          <a:stretch/>
        </p:blipFill>
        <p:spPr>
          <a:xfrm>
            <a:off x="1462711" y="591671"/>
            <a:ext cx="9266578" cy="595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2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"/>
          <p:cNvSpPr txBox="1">
            <a:spLocks/>
          </p:cNvSpPr>
          <p:nvPr/>
        </p:nvSpPr>
        <p:spPr>
          <a:xfrm>
            <a:off x="0" y="1"/>
            <a:ext cx="12192000" cy="59167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rIns="180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Kodėl žiedinis požiūris yra tvirta verslo strategija?</a:t>
            </a:r>
            <a:endParaRPr lang="lt-LT" sz="32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2FB00CD5-4443-4D3D-88B8-C6F5C307CE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8001747"/>
              </p:ext>
            </p:extLst>
          </p:nvPr>
        </p:nvGraphicFramePr>
        <p:xfrm>
          <a:off x="1799855" y="578224"/>
          <a:ext cx="8592290" cy="5728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9964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46"/>
          <p:cNvSpPr/>
          <p:nvPr/>
        </p:nvSpPr>
        <p:spPr>
          <a:xfrm>
            <a:off x="-2" y="1079454"/>
            <a:ext cx="2222357" cy="2222357"/>
          </a:xfrm>
          <a:prstGeom prst="ellipse">
            <a:avLst/>
          </a:prstGeom>
          <a:solidFill>
            <a:srgbClr val="003399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Shape 147"/>
          <p:cNvSpPr txBox="1"/>
          <p:nvPr/>
        </p:nvSpPr>
        <p:spPr>
          <a:xfrm>
            <a:off x="0" y="1079453"/>
            <a:ext cx="2222357" cy="222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pl-PL" sz="2800" b="1" dirty="0">
                <a:solidFill>
                  <a:schemeClr val="bg1"/>
                </a:solidFill>
                <a:latin typeface="Century Gothic" panose="020B0502020202020204" pitchFamily="34" charset="0"/>
                <a:sym typeface="Impact"/>
              </a:rPr>
              <a:t>Pakartotinis naudojimas</a:t>
            </a:r>
            <a:endParaRPr lang="lt-LT" sz="2800" b="1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91816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003399"/>
                </a:solidFill>
                <a:latin typeface="Century Gothic" panose="020B0502020202020204" pitchFamily="34" charset="0"/>
              </a:rPr>
              <a:t>Šaltinis: </a:t>
            </a:r>
            <a:r>
              <a:rPr lang="pl-PL" sz="1400" dirty="0">
                <a:solidFill>
                  <a:srgbClr val="003399"/>
                </a:solidFill>
                <a:latin typeface="Century Gothic" panose="020B0502020202020204" pitchFamily="34" charset="0"/>
                <a:hlinkClick r:id="rId4"/>
              </a:rPr>
              <a:t>https://albertdock.com/history</a:t>
            </a:r>
            <a:endParaRPr lang="lt-LT" sz="1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-1" y="0"/>
            <a:ext cx="6768000" cy="176400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Tyrimo atvejis Nr. 3</a:t>
            </a:r>
            <a:r>
              <a:rPr sz="2800" dirty="0" smtClean="0"/>
              <a:t> </a:t>
            </a:r>
            <a:r>
              <a:rPr sz="2800" dirty="0"/>
              <a:t/>
            </a:r>
            <a:br>
              <a:rPr sz="2800" dirty="0"/>
            </a:br>
            <a:r>
              <a:rPr sz="28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Paradores (S) ir Albert Dock (D. Britanija) </a:t>
            </a:r>
            <a:r>
              <a:rPr sz="2800" dirty="0" err="1" smtClean="0">
                <a:solidFill>
                  <a:srgbClr val="003399"/>
                </a:solidFill>
                <a:latin typeface="Century Gothic" panose="020B0502020202020204" pitchFamily="34" charset="0"/>
              </a:rPr>
              <a:t>sėkmingas</a:t>
            </a:r>
            <a:r>
              <a:rPr sz="28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 adaptacinio pakartotinio naudojimo atvejis</a:t>
            </a:r>
            <a:endParaRPr lang="lt-LT" sz="28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8630FD85-FD4B-4324-AE5D-DA69A2A480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326" t="21867" r="62600" b="35623"/>
          <a:stretch/>
        </p:blipFill>
        <p:spPr>
          <a:xfrm>
            <a:off x="-1" y="2183375"/>
            <a:ext cx="6120000" cy="2585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2865056A-C27A-44EE-B7EF-A27E73172F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4402" t="21248" r="62600" b="40416"/>
          <a:stretch/>
        </p:blipFill>
        <p:spPr>
          <a:xfrm>
            <a:off x="6085447" y="3362130"/>
            <a:ext cx="6120000" cy="2336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022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Šaltinis: </a:t>
            </a:r>
            <a:r>
              <a:rPr lang="pl-PL" sz="1400" dirty="0">
                <a:solidFill>
                  <a:srgbClr val="003399"/>
                </a:solidFill>
                <a:latin typeface="Century Gothic" panose="020B0502020202020204" pitchFamily="34" charset="0"/>
                <a:hlinkClick r:id="rId4"/>
              </a:rPr>
              <a:t>https://www.historichotels.org/</a:t>
            </a:r>
            <a:endParaRPr lang="lt-LT" sz="1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-1" y="0"/>
            <a:ext cx="6768000" cy="176400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Tyrimo atvejis Nr. 4</a:t>
            </a:r>
            <a:r>
              <a:rPr sz="2800" dirty="0" smtClean="0"/>
              <a:t> </a:t>
            </a:r>
            <a:r>
              <a:rPr sz="2800" dirty="0"/>
              <a:t/>
            </a:r>
            <a:br>
              <a:rPr sz="2800" dirty="0"/>
            </a:br>
            <a:r>
              <a:rPr sz="24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„Historic Hotels of America “ (JAV) – puikus adaptacinio pakartotinio naudojimo atvejo ir rinkodaros pavyzdys</a:t>
            </a:r>
            <a:r>
              <a:rPr lang="en-US" sz="2400" dirty="0">
                <a:solidFill>
                  <a:srgbClr val="003399"/>
                </a:solidFill>
                <a:latin typeface="Century Gothic" panose="020B0502020202020204" pitchFamily="34" charset="0"/>
              </a:rPr>
              <a:t> </a:t>
            </a:r>
            <a:endParaRPr lang="lt-LT" sz="2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E4CA2899-621D-4C40-A7BA-C7C24F369A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3150" t="8262" r="2750" b="13172"/>
          <a:stretch/>
        </p:blipFill>
        <p:spPr>
          <a:xfrm>
            <a:off x="3816113" y="1764000"/>
            <a:ext cx="8375887" cy="478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9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46"/>
          <p:cNvSpPr/>
          <p:nvPr/>
        </p:nvSpPr>
        <p:spPr>
          <a:xfrm>
            <a:off x="-2" y="1079454"/>
            <a:ext cx="2222357" cy="2222357"/>
          </a:xfrm>
          <a:prstGeom prst="ellipse">
            <a:avLst/>
          </a:prstGeom>
          <a:solidFill>
            <a:srgbClr val="003399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Shape 147"/>
          <p:cNvSpPr txBox="1"/>
          <p:nvPr/>
        </p:nvSpPr>
        <p:spPr>
          <a:xfrm>
            <a:off x="0" y="1079453"/>
            <a:ext cx="2222357" cy="222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pl-PL" sz="2400" b="1" dirty="0" smtClean="0">
                <a:solidFill>
                  <a:schemeClr val="bg1"/>
                </a:solidFill>
                <a:latin typeface="Century Gothic" panose="020B0502020202020204" pitchFamily="34" charset="0"/>
                <a:sym typeface="Impact"/>
              </a:rPr>
              <a:t>PERDIRBIMAS</a:t>
            </a:r>
            <a:endParaRPr lang="lt-LT" sz="2400" b="1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44231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Šaltinis:</a:t>
            </a:r>
            <a:r>
              <a:rPr dirty="0" smtClean="0"/>
              <a:t> </a:t>
            </a:r>
            <a:r>
              <a:rPr lang="pl-PL" sz="1400" dirty="0">
                <a:solidFill>
                  <a:srgbClr val="003399"/>
                </a:solidFill>
                <a:latin typeface="Century Gothic" panose="020B0502020202020204" pitchFamily="34" charset="0"/>
                <a:hlinkClick r:id="rId4" action="ppaction://hlinkfile"/>
              </a:rPr>
              <a:t>https://www.winnowsolutions.com/en/product</a:t>
            </a:r>
            <a:endParaRPr lang="lt-LT" sz="1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-2" y="-1"/>
            <a:ext cx="7490013" cy="176400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Tyrimo atvejis Nr. 5</a:t>
            </a:r>
            <a:r>
              <a:rPr sz="2800" dirty="0" smtClean="0"/>
              <a:t> </a:t>
            </a:r>
            <a:r>
              <a:rPr sz="2800" dirty="0"/>
              <a:t/>
            </a:r>
            <a:br>
              <a:rPr sz="2800" dirty="0"/>
            </a:br>
            <a:r>
              <a:rPr sz="24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„Winnow“ (D. Britanija) – tai IT pagrindu sukurtas sprendimas, palaikantis svetingumo sektoriaus perdirbimo politiką ir atliekų tvarkymą</a:t>
            </a:r>
            <a:endParaRPr lang="lt-LT" sz="2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E01792CC-2947-420D-A14C-595BB9C345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8743" t="18777" r="67325" b="41361"/>
          <a:stretch/>
        </p:blipFill>
        <p:spPr>
          <a:xfrm>
            <a:off x="3448845" y="1763999"/>
            <a:ext cx="8743155" cy="478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430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Šaltinis:</a:t>
            </a:r>
            <a:r>
              <a:rPr dirty="0" smtClean="0"/>
              <a:t> </a:t>
            </a:r>
            <a:r>
              <a:rPr lang="pl-PL" sz="1400" dirty="0">
                <a:solidFill>
                  <a:srgbClr val="003399"/>
                </a:solidFill>
                <a:latin typeface="Century Gothic" panose="020B0502020202020204" pitchFamily="34" charset="0"/>
                <a:hlinkClick r:id="rId4"/>
              </a:rPr>
              <a:t>https://www.facebook.com/pg/EMAS.EUEcolabel/</a:t>
            </a:r>
            <a:endParaRPr lang="lt-LT" sz="1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-2" y="-1"/>
            <a:ext cx="9601202" cy="176400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Tyrimo atvejis Nr. 6</a:t>
            </a:r>
            <a:r>
              <a:rPr sz="2800" dirty="0" smtClean="0"/>
              <a:t> </a:t>
            </a:r>
            <a:r>
              <a:rPr sz="2800" dirty="0"/>
              <a:t/>
            </a:r>
            <a:br>
              <a:rPr sz="2800" dirty="0"/>
            </a:br>
            <a:r>
              <a:rPr sz="24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„Martin‘s Hotels“ (Belgija) iš EMAS (aplinkosaugos vadybos ir audito sistemos) – naujokas ekologinio valdymo lyderis didelių įmonių segmente</a:t>
            </a:r>
            <a:endParaRPr lang="lt-LT" sz="12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4" descr="Obraz moÅ¼e zawieraÄ: 4 osoby, ludzie stojÄ i garnitur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D308E5D2-2713-467D-B59E-05EF7E190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663" y="1763999"/>
            <a:ext cx="7179337" cy="478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9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46"/>
          <p:cNvSpPr/>
          <p:nvPr/>
        </p:nvSpPr>
        <p:spPr>
          <a:xfrm>
            <a:off x="-2" y="1079454"/>
            <a:ext cx="2222357" cy="2222357"/>
          </a:xfrm>
          <a:prstGeom prst="ellipse">
            <a:avLst/>
          </a:prstGeom>
          <a:solidFill>
            <a:srgbClr val="003399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Shape 147"/>
          <p:cNvSpPr txBox="1"/>
          <p:nvPr/>
        </p:nvSpPr>
        <p:spPr>
          <a:xfrm>
            <a:off x="0" y="1079453"/>
            <a:ext cx="2222357" cy="222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pl-PL" sz="2800" b="1" dirty="0" smtClean="0">
                <a:solidFill>
                  <a:schemeClr val="bg1"/>
                </a:solidFill>
                <a:latin typeface="Century Gothic" panose="020B0502020202020204" pitchFamily="34" charset="0"/>
                <a:sym typeface="Impact"/>
              </a:rPr>
              <a:t>MAŽINIMAS</a:t>
            </a:r>
            <a:endParaRPr lang="lt-LT" sz="2800" b="1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9271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ytuł 1"/>
          <p:cNvSpPr txBox="1">
            <a:spLocks/>
          </p:cNvSpPr>
          <p:nvPr/>
        </p:nvSpPr>
        <p:spPr>
          <a:xfrm>
            <a:off x="-1801" y="2076119"/>
            <a:ext cx="6096000" cy="259200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rIns="180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Apie mane</a:t>
            </a:r>
          </a:p>
          <a:p>
            <a:r>
              <a:rPr lang="pl-PL" sz="4000" dirty="0">
                <a:solidFill>
                  <a:srgbClr val="003399"/>
                </a:solidFill>
                <a:latin typeface="Century Gothic" panose="020B0502020202020204" pitchFamily="34" charset="0"/>
              </a:rPr>
              <a:t>[……………..]</a:t>
            </a:r>
            <a:endParaRPr lang="lt-LT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81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Šaltinis:</a:t>
            </a:r>
            <a:r>
              <a:rPr dirty="0" smtClean="0"/>
              <a:t> </a:t>
            </a:r>
            <a:r>
              <a:rPr lang="pl-PL" sz="1400" dirty="0">
                <a:solidFill>
                  <a:srgbClr val="003399"/>
                </a:solidFill>
                <a:latin typeface="Century Gothic" panose="020B0502020202020204" pitchFamily="34" charset="0"/>
                <a:hlinkClick r:id="rId4" action="ppaction://hlinkfile"/>
              </a:rPr>
              <a:t>foodvalue.nl</a:t>
            </a:r>
            <a:endParaRPr lang="lt-LT" sz="1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-3" y="-1"/>
            <a:ext cx="9991167" cy="176400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Tyrimo atvejis Nr. 7</a:t>
            </a:r>
            <a:r>
              <a:rPr sz="2800" dirty="0" smtClean="0"/>
              <a:t> </a:t>
            </a:r>
            <a:r>
              <a:rPr sz="2800" dirty="0"/>
              <a:t/>
            </a:r>
            <a:br>
              <a:rPr sz="2800" dirty="0"/>
            </a:br>
            <a:r>
              <a:rPr sz="24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„FoodValue“ (NL) ir „Stroduco Foodhub“ (D. Britanija):</a:t>
            </a:r>
            <a:r>
              <a:rPr lang="en-US" sz="2400" dirty="0">
                <a:solidFill>
                  <a:srgbClr val="003399"/>
                </a:solidFill>
                <a:latin typeface="Century Gothic" panose="020B0502020202020204" pitchFamily="34" charset="0"/>
              </a:rPr>
              <a:t> Novatoriškos, trumpos maisto tiekimo grandinės, mažinančios logistikos ir aplinkosaugos išlaidas viešbučiuose ir restoranuose</a:t>
            </a:r>
            <a:endParaRPr lang="lt-LT" sz="2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2" descr="wspÃ³Åpraca w zakresie wartoÅci Å¼ywnoÅci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F2AC845B-0C0B-4E11-B1FB-7A2508144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155" y="1763998"/>
            <a:ext cx="8508845" cy="4786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00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Šaltinis:</a:t>
            </a:r>
            <a:r>
              <a:rPr dirty="0" smtClean="0"/>
              <a:t> </a:t>
            </a:r>
            <a:r>
              <a:rPr lang="pl-PL" sz="1400" dirty="0">
                <a:solidFill>
                  <a:srgbClr val="003399"/>
                </a:solidFill>
                <a:latin typeface="Century Gothic" panose="020B0502020202020204" pitchFamily="34" charset="0"/>
                <a:hlinkClick r:id="rId4" action="ppaction://hlinkfile"/>
              </a:rPr>
              <a:t>foodvalue.nl</a:t>
            </a:r>
            <a:endParaRPr lang="lt-LT" sz="1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-3" y="-1"/>
            <a:ext cx="9991167" cy="176400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Tyrimo atvejis Nr.  8</a:t>
            </a:r>
            <a:r>
              <a:rPr sz="2800" dirty="0" smtClean="0">
                <a:latin typeface="Century Gothic" panose="020B0502020202020204" pitchFamily="34" charset="0"/>
              </a:rPr>
              <a:t> </a:t>
            </a:r>
            <a:r>
              <a:rPr sz="3200" dirty="0"/>
              <a:t/>
            </a:r>
            <a:br>
              <a:rPr sz="3200" dirty="0"/>
            </a:br>
            <a:r>
              <a:rPr sz="24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„Zero Gaspil“ (Prancūzija) – kaip švietimo ir intelektualiųjų patiekalų principai mokyklų valgyklose gali sumažinti maisto atliekas 93 %</a:t>
            </a:r>
            <a:endParaRPr lang="lt-LT" sz="2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74AB7211-4E8F-42A8-822D-5E46F6248C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05776" y="1761221"/>
            <a:ext cx="4786224" cy="47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0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"/>
          <p:cNvSpPr txBox="1">
            <a:spLocks/>
          </p:cNvSpPr>
          <p:nvPr/>
        </p:nvSpPr>
        <p:spPr>
          <a:xfrm>
            <a:off x="0" y="1"/>
            <a:ext cx="12192000" cy="59167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rIns="180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Kaip sukurti žiedinio verslo modelį savo organizacijoje?</a:t>
            </a:r>
            <a:endParaRPr lang="lt-LT" sz="32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1701851A-291C-48AA-AA61-2214252A23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7423699"/>
              </p:ext>
            </p:extLst>
          </p:nvPr>
        </p:nvGraphicFramePr>
        <p:xfrm>
          <a:off x="295486" y="699248"/>
          <a:ext cx="11601028" cy="5916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Prostokąt 4"/>
          <p:cNvSpPr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Šaltinis:</a:t>
            </a:r>
            <a:r>
              <a:rPr dirty="0" smtClean="0"/>
              <a:t> </a:t>
            </a:r>
            <a:r>
              <a:rPr lang="en-US" sz="1400" dirty="0">
                <a:solidFill>
                  <a:srgbClr val="003399"/>
                </a:solidFill>
                <a:latin typeface="Century Gothic" panose="020B0502020202020204" pitchFamily="34" charset="0"/>
              </a:rPr>
              <a:t>savos pastangos</a:t>
            </a:r>
            <a:endParaRPr lang="lt-LT" sz="1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22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-2" y="0"/>
            <a:ext cx="3049430" cy="190948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 pratimas</a:t>
            </a:r>
            <a:endParaRPr lang="lt-LT" sz="2800" b="1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rgbClr val="003399"/>
                </a:solidFill>
                <a:latin typeface="Century Gothic" panose="020B0502020202020204" pitchFamily="34" charset="0"/>
              </a:rPr>
              <a:t>Savo klientų pažinimas</a:t>
            </a:r>
            <a:endParaRPr lang="lt-LT" sz="2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-4" y="3039035"/>
            <a:ext cx="3049431" cy="3809456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PATARIMAS!</a:t>
            </a:r>
          </a:p>
          <a:p>
            <a:pPr algn="l">
              <a:spcAft>
                <a:spcPts val="600"/>
              </a:spcAft>
            </a:pPr>
            <a:r>
              <a:rPr lang="en-US" sz="2000" dirty="0">
                <a:solidFill>
                  <a:srgbClr val="003399"/>
                </a:solidFill>
                <a:latin typeface="Century Gothic" panose="020B0502020202020204" pitchFamily="34" charset="0"/>
              </a:rPr>
              <a:t>Tikimasi, kad kai kuriose žiedinio turizmo pramonės naujovėse bus tobulinami organizacijos vidaus procesai. Tad jūs būsite pagrindinis klientas (naudos gavėjas). </a:t>
            </a:r>
          </a:p>
        </p:txBody>
      </p:sp>
      <p:pic>
        <p:nvPicPr>
          <p:cNvPr id="1028" name="Picture 4" descr="vertės pasiūlymo drobė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428" y="384177"/>
            <a:ext cx="9142572" cy="646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9157446" y="0"/>
            <a:ext cx="3034553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Šaltinis: </a:t>
            </a:r>
            <a:r>
              <a:rPr lang="fr-FR" sz="1400" dirty="0" smtClean="0">
                <a:solidFill>
                  <a:srgbClr val="003399"/>
                </a:solidFill>
                <a:latin typeface="Century Gothic" panose="020B0502020202020204" pitchFamily="34" charset="0"/>
                <a:hlinkClick r:id="rId5" action="ppaction://hlinkfile"/>
              </a:rPr>
              <a:t>strategzer.com</a:t>
            </a:r>
            <a:endParaRPr lang="lt-LT" sz="1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87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-2" y="0"/>
            <a:ext cx="3049430" cy="190948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 pratimas</a:t>
            </a:r>
            <a:endParaRPr lang="lt-LT" sz="2800" b="1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rgbClr val="003399"/>
                </a:solidFill>
                <a:latin typeface="Century Gothic" panose="020B0502020202020204" pitchFamily="34" charset="0"/>
              </a:rPr>
              <a:t>Savo klientų pažinimas</a:t>
            </a:r>
            <a:endParaRPr lang="lt-LT" sz="2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-4" y="3039035"/>
            <a:ext cx="3049431" cy="3809456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PATARIMAS!</a:t>
            </a:r>
          </a:p>
          <a:p>
            <a:pPr algn="l">
              <a:spcAft>
                <a:spcPts val="600"/>
              </a:spcAft>
            </a:pPr>
            <a:r>
              <a:rPr lang="en-US" sz="2000" dirty="0">
                <a:solidFill>
                  <a:srgbClr val="003399"/>
                </a:solidFill>
                <a:latin typeface="Century Gothic" panose="020B0502020202020204" pitchFamily="34" charset="0"/>
              </a:rPr>
              <a:t>Tikimasi, kad kai kuriose žiedinio turizmo pramonės naujovėse bus tobulinami organizacijos vidaus procesai. Tad jūs būsite pagrindinis klientas (naudos gavėjas). </a:t>
            </a:r>
          </a:p>
        </p:txBody>
      </p:sp>
      <p:pic>
        <p:nvPicPr>
          <p:cNvPr id="1026" name="Picture 2" descr="https://www.ashtonmcgill.com/wp-content/uploads/2018/04/Empathy-Ma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427" y="0"/>
            <a:ext cx="914257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9157447" y="6540714"/>
            <a:ext cx="3034553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Šaltinis: </a:t>
            </a:r>
            <a:r>
              <a:rPr lang="fr-FR" sz="1400" dirty="0" smtClean="0">
                <a:solidFill>
                  <a:srgbClr val="003399"/>
                </a:solidFill>
                <a:latin typeface="Century Gothic" panose="020B0502020202020204" pitchFamily="34" charset="0"/>
                <a:hlinkClick r:id="rId5" action="ppaction://hlinkfile"/>
              </a:rPr>
              <a:t>strategzer.com</a:t>
            </a:r>
            <a:endParaRPr lang="lt-LT" sz="1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60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-3" y="0"/>
            <a:ext cx="5930155" cy="123319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 pratimas</a:t>
            </a:r>
            <a:endParaRPr lang="lt-LT" sz="2800" b="1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rgbClr val="003399"/>
                </a:solidFill>
                <a:latin typeface="Century Gothic" panose="020B0502020202020204" pitchFamily="34" charset="0"/>
              </a:rPr>
              <a:t>Savo klientų pažinimas</a:t>
            </a:r>
            <a:endParaRPr lang="lt-LT" sz="2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-4" y="5495909"/>
            <a:ext cx="12062016" cy="135258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PATARIMAS!</a:t>
            </a:r>
          </a:p>
          <a:p>
            <a:pPr algn="l">
              <a:spcAft>
                <a:spcPts val="600"/>
              </a:spcAft>
            </a:pPr>
            <a:r>
              <a:rPr lang="en-US" sz="2000" dirty="0">
                <a:solidFill>
                  <a:srgbClr val="003399"/>
                </a:solidFill>
                <a:latin typeface="Century Gothic" panose="020B0502020202020204" pitchFamily="34" charset="0"/>
              </a:rPr>
              <a:t>Tikimasi, kad kai kuriose žiedinio turizmo pramonės naujovėse bus tobulinami organizacijos vidaus procesai. Tad jūs būsite pagrindinis klientas (naudos gavėjas). </a:t>
            </a:r>
          </a:p>
        </p:txBody>
      </p:sp>
      <p:pic>
        <p:nvPicPr>
          <p:cNvPr id="7" name="Picture 8" descr="Znalezione obrazy dla zapytania persona design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FFD6747F-87A0-42CA-98D0-46B57B62D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22281" r="3696" b="22281"/>
          <a:stretch/>
        </p:blipFill>
        <p:spPr bwMode="auto">
          <a:xfrm>
            <a:off x="2794646" y="1233191"/>
            <a:ext cx="9397354" cy="426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9157446" y="0"/>
            <a:ext cx="3034553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Šaltinis: </a:t>
            </a:r>
            <a:r>
              <a:rPr lang="fr-FR" sz="1400" dirty="0" smtClean="0">
                <a:solidFill>
                  <a:srgbClr val="003399"/>
                </a:solidFill>
                <a:latin typeface="Century Gothic" panose="020B0502020202020204" pitchFamily="34" charset="0"/>
                <a:hlinkClick r:id="rId5" action="ppaction://hlinkfile"/>
              </a:rPr>
              <a:t>strategzer.com</a:t>
            </a:r>
            <a:endParaRPr lang="lt-LT" sz="1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8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-3" y="0"/>
            <a:ext cx="5930155" cy="123319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 pratimas</a:t>
            </a:r>
          </a:p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rgbClr val="003399"/>
                </a:solidFill>
                <a:latin typeface="Century Gothic" panose="020B0502020202020204" pitchFamily="34" charset="0"/>
              </a:rPr>
              <a:t>Kaip nustatyti sunkumų sąrašo prioritetus?</a:t>
            </a:r>
            <a:endParaRPr lang="lt-LT" sz="2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-3" y="1959333"/>
            <a:ext cx="5661212" cy="285471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0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Pabandykite taikyti šiuos kriterijus: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99"/>
                </a:solidFill>
                <a:latin typeface="Century Gothic" panose="020B0502020202020204" pitchFamily="34" charset="0"/>
              </a:rPr>
              <a:t>aktualumas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99"/>
                </a:solidFill>
                <a:latin typeface="Century Gothic" panose="020B0502020202020204" pitchFamily="34" charset="0"/>
              </a:rPr>
              <a:t>susierzinimas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99"/>
                </a:solidFill>
                <a:latin typeface="Century Gothic" panose="020B0502020202020204" pitchFamily="34" charset="0"/>
              </a:rPr>
              <a:t>galimybė daryti įtaką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99"/>
                </a:solidFill>
                <a:latin typeface="Century Gothic" panose="020B0502020202020204" pitchFamily="34" charset="0"/>
              </a:rPr>
              <a:t>galimumas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99"/>
                </a:solidFill>
                <a:latin typeface="Century Gothic" panose="020B0502020202020204" pitchFamily="34" charset="0"/>
              </a:rPr>
              <a:t>sąnaudų ir išteklių vartojimas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99"/>
                </a:solidFill>
                <a:latin typeface="Century Gothic" panose="020B0502020202020204" pitchFamily="34" charset="0"/>
              </a:rPr>
              <a:t>numatomas verslo rezultatas</a:t>
            </a:r>
          </a:p>
        </p:txBody>
      </p:sp>
    </p:spTree>
    <p:extLst>
      <p:ext uri="{BB962C8B-B14F-4D97-AF65-F5344CB8AC3E}">
        <p14:creationId xmlns:p14="http://schemas.microsoft.com/office/powerpoint/2010/main" val="34581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-4" y="0"/>
            <a:ext cx="10004616" cy="123319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 pratimas</a:t>
            </a:r>
          </a:p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rgbClr val="003399"/>
                </a:solidFill>
                <a:latin typeface="Century Gothic" panose="020B0502020202020204" pitchFamily="34" charset="0"/>
              </a:rPr>
              <a:t>Verslo modelio projektas (remiantis „Lean Canvas“).</a:t>
            </a:r>
          </a:p>
        </p:txBody>
      </p:sp>
      <p:graphicFrame>
        <p:nvGraphicFramePr>
          <p:cNvPr id="35" name="Tabela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85366"/>
              </p:ext>
            </p:extLst>
          </p:nvPr>
        </p:nvGraphicFramePr>
        <p:xfrm>
          <a:off x="0" y="1421450"/>
          <a:ext cx="121920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2438400"/>
                <a:gridCol w="2438400"/>
                <a:gridCol w="2438400"/>
                <a:gridCol w="243840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pl-PL" sz="1800" dirty="0" smtClean="0">
                          <a:solidFill>
                            <a:srgbClr val="003399"/>
                          </a:solidFill>
                        </a:rPr>
                        <a:t>Problema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rgbClr val="003399"/>
                          </a:solidFill>
                        </a:rPr>
                        <a:t>didėjantis vaikų nutukimas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rgbClr val="003399"/>
                          </a:solidFill>
                        </a:rPr>
                        <a:t>nedarbo lygis viršija vidutinį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rgbClr val="003399"/>
                          </a:solidFill>
                        </a:rPr>
                        <a:t>gyventojų skaičiaus mažėjimas</a:t>
                      </a:r>
                    </a:p>
                  </a:txBody>
                  <a:tcPr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pl-PL" sz="1800" dirty="0" smtClean="0">
                          <a:solidFill>
                            <a:srgbClr val="003399"/>
                          </a:solidFill>
                        </a:rPr>
                        <a:t>Sprendimas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rgbClr val="003399"/>
                          </a:solidFill>
                        </a:rPr>
                        <a:t>pažangi viešųjų pirkimų sistema mokyklų valgykloms </a:t>
                      </a:r>
                    </a:p>
                    <a:p>
                      <a:endParaRPr lang="lt-LT" dirty="0">
                        <a:solidFill>
                          <a:srgbClr val="0033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3399"/>
                          </a:solidFill>
                        </a:rPr>
                        <a:t>Unikali vertė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rgbClr val="003399"/>
                          </a:solidFill>
                        </a:rPr>
                        <a:t>maži, tvarūs konkursiniai pirkimai, leidžiantys į konkursus patekti smulkiesiems gamintojams, faktiškai prisidedantys prie vietos ekonomikos </a:t>
                      </a:r>
                    </a:p>
                    <a:p>
                      <a:endParaRPr lang="lt-LT" dirty="0">
                        <a:solidFill>
                          <a:srgbClr val="0033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3399"/>
                          </a:solidFill>
                        </a:rPr>
                        <a:t>Nesąžiningas pranašumas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rgbClr val="003399"/>
                          </a:solidFill>
                        </a:rPr>
                        <a:t>teikti paramą ir gaires vykdant konkurso reikalavimus vietos lygiu</a:t>
                      </a:r>
                    </a:p>
                    <a:p>
                      <a:endParaRPr lang="lt-LT" dirty="0">
                        <a:solidFill>
                          <a:srgbClr val="0033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3399"/>
                          </a:solidFill>
                        </a:rPr>
                        <a:t>Klientai</a:t>
                      </a:r>
                    </a:p>
                    <a:p>
                      <a:r>
                        <a:rPr lang="en-US" dirty="0" smtClean="0">
                          <a:solidFill>
                            <a:srgbClr val="003399"/>
                          </a:solidFill>
                        </a:rPr>
                        <a:t>vietiniai maisto gamintojai</a:t>
                      </a:r>
                    </a:p>
                    <a:p>
                      <a:r>
                        <a:rPr lang="en-US" dirty="0" smtClean="0">
                          <a:solidFill>
                            <a:srgbClr val="003399"/>
                          </a:solidFill>
                        </a:rPr>
                        <a:t>studentai</a:t>
                      </a:r>
                    </a:p>
                    <a:p>
                      <a:r>
                        <a:rPr lang="en-US" dirty="0" smtClean="0">
                          <a:solidFill>
                            <a:srgbClr val="003399"/>
                          </a:solidFill>
                        </a:rPr>
                        <a:t>bedarbiai</a:t>
                      </a:r>
                    </a:p>
                    <a:p>
                      <a:endParaRPr lang="lt-LT" dirty="0">
                        <a:solidFill>
                          <a:srgbClr val="0033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5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3399"/>
                          </a:solidFill>
                        </a:rPr>
                        <a:t>Kanalai</a:t>
                      </a:r>
                      <a:endParaRPr lang="lt-LT" dirty="0" smtClean="0">
                        <a:solidFill>
                          <a:srgbClr val="003399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rgbClr val="003399"/>
                          </a:solidFill>
                        </a:rPr>
                        <a:t>atviri susitikimai ir konsultacijos</a:t>
                      </a:r>
                    </a:p>
                  </a:txBody>
                  <a:tcPr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6" name="Tabela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117475"/>
              </p:ext>
            </p:extLst>
          </p:nvPr>
        </p:nvGraphicFramePr>
        <p:xfrm>
          <a:off x="-4" y="4347530"/>
          <a:ext cx="12192004" cy="1925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2"/>
                <a:gridCol w="6096002"/>
              </a:tblGrid>
              <a:tr h="1925254">
                <a:tc>
                  <a:txBody>
                    <a:bodyPr/>
                    <a:lstStyle/>
                    <a:p>
                      <a:r>
                        <a:rPr lang="pl-PL" sz="1800" dirty="0" smtClean="0">
                          <a:solidFill>
                            <a:srgbClr val="003399"/>
                          </a:solidFill>
                        </a:rPr>
                        <a:t>Išlaidos</a:t>
                      </a:r>
                      <a:endParaRPr lang="lt-LT" sz="1800" dirty="0" smtClean="0">
                        <a:solidFill>
                          <a:srgbClr val="003399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rgbClr val="003399"/>
                          </a:solidFill>
                        </a:rPr>
                        <a:t>1,3 milijono patiekalų mokyklose kaina per metus</a:t>
                      </a:r>
                    </a:p>
                  </a:txBody>
                  <a:tcPr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smtClean="0">
                          <a:solidFill>
                            <a:srgbClr val="003399"/>
                          </a:solidFill>
                        </a:rPr>
                        <a:t>Privalumai</a:t>
                      </a:r>
                      <a:endParaRPr lang="lt-LT" sz="1800" dirty="0" smtClean="0">
                        <a:solidFill>
                          <a:srgbClr val="003399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t>Vienoje mokykloje išmetamo CO2 kiekis sumažėjo 37,7 tonos per metus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rgbClr val="003399"/>
                          </a:solidFill>
                        </a:rPr>
                        <a:t>6 GBP socialinės grąžos užimtumo, aplinkos, sveikatos ir socialinės naudos forma kiekvienam išleistam 1 GBP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rgbClr val="003399"/>
                          </a:solidFill>
                        </a:rPr>
                        <a:t>programos pripažinimas visos šalies mastu </a:t>
                      </a:r>
                    </a:p>
                  </a:txBody>
                  <a:tcPr>
                    <a:lnL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7" name="Prostokąt 36"/>
          <p:cNvSpPr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Šaltinis:</a:t>
            </a:r>
            <a:r>
              <a:rPr dirty="0" smtClean="0"/>
              <a:t> </a:t>
            </a:r>
            <a:r>
              <a:rPr lang="en-US" sz="1400" dirty="0">
                <a:solidFill>
                  <a:srgbClr val="003399"/>
                </a:solidFill>
                <a:latin typeface="Century Gothic" panose="020B0502020202020204" pitchFamily="34" charset="0"/>
              </a:rPr>
              <a:t>nuosavas kūrinys, paremtas „Lean Canvas“</a:t>
            </a:r>
          </a:p>
        </p:txBody>
      </p:sp>
    </p:spTree>
    <p:extLst>
      <p:ext uri="{BB962C8B-B14F-4D97-AF65-F5344CB8AC3E}">
        <p14:creationId xmlns:p14="http://schemas.microsoft.com/office/powerpoint/2010/main" val="262964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0" y="0"/>
            <a:ext cx="10004616" cy="288950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 pratimas</a:t>
            </a:r>
            <a:endParaRPr lang="lt-LT" sz="2800" b="1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3399"/>
                </a:solidFill>
                <a:latin typeface="Century Gothic" panose="020B0502020202020204" pitchFamily="34" charset="0"/>
              </a:rPr>
              <a:t>Išbandykite savo sprendimą „žiedine “ dvasia, naudodamiesi preotipų formavimo metodais.</a:t>
            </a:r>
            <a:endParaRPr lang="lt-LT" sz="2400" dirty="0">
              <a:solidFill>
                <a:srgbClr val="003399"/>
              </a:solidFill>
              <a:latin typeface="Century Gothic" panose="020B0502020202020204" pitchFamily="34" charset="0"/>
            </a:endParaRPr>
          </a:p>
          <a:p>
            <a:pPr marL="365125" indent="-36512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Alberto Savoia sukūrė priemonių, metodų ir taktikų rinkinį, skirtą patvirtinti naujo produkto ar paslaugų rinkos pritaikymo idėją. </a:t>
            </a:r>
          </a:p>
          <a:p>
            <a:pPr marL="365125" indent="-365125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99"/>
                </a:solidFill>
                <a:latin typeface="Century Gothic" panose="020B0502020202020204" pitchFamily="34" charset="0"/>
              </a:rPr>
              <a:t>Pagrindinis tikslas yra išbandyti idėją greitai, pigiai ir naudojant minimalų išteklių kiekį</a:t>
            </a:r>
          </a:p>
        </p:txBody>
      </p:sp>
    </p:spTree>
    <p:extLst>
      <p:ext uri="{BB962C8B-B14F-4D97-AF65-F5344CB8AC3E}">
        <p14:creationId xmlns:p14="http://schemas.microsoft.com/office/powerpoint/2010/main" val="113543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0" y="0"/>
            <a:ext cx="2414016" cy="768096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 pratimas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15FAD2D1-B42C-4954-B9AC-ECCECEAD30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0626" t="26040" r="68900" b="41739"/>
          <a:stretch/>
        </p:blipFill>
        <p:spPr>
          <a:xfrm>
            <a:off x="417850" y="768096"/>
            <a:ext cx="11774150" cy="6089904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Šaltinis:</a:t>
            </a:r>
            <a:r>
              <a:rPr dirty="0" smtClean="0"/>
              <a:t> </a:t>
            </a:r>
            <a:r>
              <a:rPr lang="en-US" sz="1400" dirty="0" smtClean="0">
                <a:solidFill>
                  <a:srgbClr val="003399"/>
                </a:solidFill>
                <a:latin typeface="Century Gothic" panose="020B0502020202020204" pitchFamily="34" charset="0"/>
                <a:hlinkClick r:id="rId5" action="ppaction://hlinkfile"/>
              </a:rPr>
              <a:t>pretotyping.org</a:t>
            </a:r>
            <a:endParaRPr lang="lt-LT" sz="1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17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ytuł 1"/>
          <p:cNvSpPr txBox="1">
            <a:spLocks/>
          </p:cNvSpPr>
          <p:nvPr/>
        </p:nvSpPr>
        <p:spPr>
          <a:xfrm>
            <a:off x="-1" y="1901307"/>
            <a:ext cx="3067730" cy="7612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rIns="180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Laiko planas</a:t>
            </a: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417158096"/>
              </p:ext>
            </p:extLst>
          </p:nvPr>
        </p:nvGraphicFramePr>
        <p:xfrm>
          <a:off x="3306015" y="2958353"/>
          <a:ext cx="8885224" cy="2597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3452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ytuł 1"/>
          <p:cNvSpPr txBox="1">
            <a:spLocks/>
          </p:cNvSpPr>
          <p:nvPr/>
        </p:nvSpPr>
        <p:spPr>
          <a:xfrm>
            <a:off x="7160646" y="3409683"/>
            <a:ext cx="504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rIns="180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Apsilankykite www.cirtoinno.eu </a:t>
            </a:r>
            <a:r>
              <a:t/>
            </a:r>
            <a:br/>
            <a:r>
              <a:rPr lang="en-US" sz="2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ir raskite daugiau informacijos apie mokymo išteklius</a:t>
            </a:r>
            <a:endParaRPr lang="lt-LT" sz="32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7" name="Grupa 16"/>
          <p:cNvGrpSpPr/>
          <p:nvPr/>
        </p:nvGrpSpPr>
        <p:grpSpPr>
          <a:xfrm>
            <a:off x="1199" y="-2"/>
            <a:ext cx="12186000" cy="1192659"/>
            <a:chOff x="1199" y="-2"/>
            <a:chExt cx="12186000" cy="1192659"/>
          </a:xfrm>
        </p:grpSpPr>
        <p:sp>
          <p:nvSpPr>
            <p:cNvPr id="15" name="Prostokąt 14"/>
            <p:cNvSpPr/>
            <p:nvPr/>
          </p:nvSpPr>
          <p:spPr>
            <a:xfrm>
              <a:off x="1199" y="4657"/>
              <a:ext cx="12186000" cy="118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583" y="0"/>
              <a:ext cx="3621077" cy="1188000"/>
            </a:xfrm>
            <a:prstGeom prst="rect">
              <a:avLst/>
            </a:prstGeom>
          </p:spPr>
        </p:pic>
        <p:pic>
          <p:nvPicPr>
            <p:cNvPr id="10" name="Obraz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32" t="-15043" r="-1" b="-15215"/>
            <a:stretch/>
          </p:blipFill>
          <p:spPr>
            <a:xfrm>
              <a:off x="6712180" y="-2"/>
              <a:ext cx="4658351" cy="1188000"/>
            </a:xfrm>
            <a:prstGeom prst="rect">
              <a:avLst/>
            </a:prstGeom>
          </p:spPr>
        </p:pic>
      </p:grp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96"/>
          <a:stretch/>
        </p:blipFill>
        <p:spPr bwMode="auto">
          <a:xfrm>
            <a:off x="-1" y="5560895"/>
            <a:ext cx="12193200" cy="13104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0" y="1206540"/>
            <a:ext cx="5040000" cy="216000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rIns="180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Kontaktai:</a:t>
            </a:r>
            <a:endParaRPr lang="lt-LT" sz="28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pl-PL" sz="28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[……………..]</a:t>
            </a:r>
            <a:endParaRPr lang="lt-LT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87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ytuł 1"/>
          <p:cNvSpPr txBox="1">
            <a:spLocks/>
          </p:cNvSpPr>
          <p:nvPr/>
        </p:nvSpPr>
        <p:spPr>
          <a:xfrm>
            <a:off x="6096001" y="1193156"/>
            <a:ext cx="6095999" cy="68244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 blogiausi dalykai, kurie gali nutikti</a:t>
            </a:r>
            <a:endParaRPr lang="lt-LT" sz="2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BB1D3BCE-A107-43E8-9460-4BC559968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0" b="24021"/>
          <a:stretch/>
        </p:blipFill>
        <p:spPr>
          <a:xfrm>
            <a:off x="0" y="3057066"/>
            <a:ext cx="5715000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9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ytuł 1"/>
          <p:cNvSpPr txBox="1">
            <a:spLocks/>
          </p:cNvSpPr>
          <p:nvPr/>
        </p:nvSpPr>
        <p:spPr>
          <a:xfrm>
            <a:off x="-13160" y="2837855"/>
            <a:ext cx="5582653" cy="356719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RAUDONASIS VANDENYNAS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99"/>
                </a:solidFill>
                <a:latin typeface="Century Gothic" panose="020B0502020202020204" pitchFamily="34" charset="0"/>
              </a:rPr>
              <a:t>labai konkurencingas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99"/>
                </a:solidFill>
                <a:latin typeface="Century Gothic" panose="020B0502020202020204" pitchFamily="34" charset="0"/>
              </a:rPr>
              <a:t>dėmesys į esamos nišos išnaudojimą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99"/>
                </a:solidFill>
                <a:latin typeface="Century Gothic" panose="020B0502020202020204" pitchFamily="34" charset="0"/>
              </a:rPr>
              <a:t>orientacija į vertės pasiūlymą</a:t>
            </a:r>
            <a:endParaRPr lang="lt-LT" sz="2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6622794" y="2818371"/>
            <a:ext cx="5582653" cy="358667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2400" b="1" dirty="0">
                <a:solidFill>
                  <a:srgbClr val="003399"/>
                </a:solidFill>
                <a:latin typeface="Century Gothic" panose="020B0502020202020204" pitchFamily="34" charset="0"/>
              </a:rPr>
              <a:t>MĖLYNASIS VANDENYNAS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sz="24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kurti rinkas / nišas</a:t>
            </a:r>
            <a:endParaRPr lang="lt-LT" sz="2400" dirty="0">
              <a:solidFill>
                <a:srgbClr val="003399"/>
              </a:solidFill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sz="24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padaryti konkurenciją nesvarbia</a:t>
            </a:r>
            <a:endParaRPr lang="lt-LT" sz="2400" dirty="0">
              <a:solidFill>
                <a:srgbClr val="003399"/>
              </a:solidFill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sz="24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sukurti ir užvaldyti naują paklausą</a:t>
            </a:r>
            <a:endParaRPr lang="lt-LT" sz="2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0" y="484094"/>
            <a:ext cx="12192000" cy="1802143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Kam reikia naujovių?!</a:t>
            </a:r>
            <a:endParaRPr lang="lt-LT" sz="2800" b="1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2400" dirty="0">
                <a:solidFill>
                  <a:srgbClr val="003399"/>
                </a:solidFill>
                <a:latin typeface="Century Gothic" panose="020B0502020202020204" pitchFamily="34" charset="0"/>
              </a:rPr>
              <a:t>Pasak W. Chan Kim ir Renée Mauborgne (disertacija aprašyta knygoje „Mėlynojo vandenyno strategija“), savo verslą galite vykdyti tik vienoje iš šių rinkų:</a:t>
            </a:r>
            <a:endParaRPr lang="lt-LT" sz="2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91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7D388F94-A3AF-42B5-92F5-FD13DB75B05A}"/>
              </a:ext>
            </a:extLst>
          </p:cNvPr>
          <p:cNvSpPr txBox="1"/>
          <p:nvPr/>
        </p:nvSpPr>
        <p:spPr>
          <a:xfrm>
            <a:off x="6863408" y="0"/>
            <a:ext cx="5328592" cy="181588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latin typeface="Century Gothic" panose="020B0502020202020204" pitchFamily="34" charset="0"/>
              </a:rPr>
              <a:t>„Labai kvaila vėl ir vėl daryti tą patį, tačiau tikėtis skirtingų rezultatų“. </a:t>
            </a:r>
            <a:endParaRPr lang="lt-LT" sz="2800" dirty="0">
              <a:latin typeface="Century Gothic" panose="020B0502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74BCAA26-38AF-420F-B36B-377B0312D815}"/>
              </a:ext>
            </a:extLst>
          </p:cNvPr>
          <p:cNvSpPr txBox="1"/>
          <p:nvPr/>
        </p:nvSpPr>
        <p:spPr>
          <a:xfrm>
            <a:off x="0" y="3802175"/>
            <a:ext cx="5328592" cy="181588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latin typeface="Century Gothic" panose="020B0502020202020204" pitchFamily="34" charset="0"/>
              </a:rPr>
              <a:t>„Ne pati stipriausia iš išlikusių rūšių, nei pati protingiausia, bet viena iš jautriausiai reaguojančių į pokyčius“.</a:t>
            </a:r>
            <a:endParaRPr lang="lt-LT" sz="2800" dirty="0">
              <a:latin typeface="Century Gothic" panose="020B050202020202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Nuotraukų šaltinis:</a:t>
            </a:r>
            <a:r>
              <a:rPr dirty="0" smtClean="0"/>
              <a:t> </a:t>
            </a:r>
            <a:r>
              <a:rPr lang="pl-PL" sz="1400" dirty="0" smtClean="0">
                <a:solidFill>
                  <a:srgbClr val="003399"/>
                </a:solidFill>
                <a:latin typeface="Century Gothic" panose="020B0502020202020204" pitchFamily="34" charset="0"/>
                <a:hlinkClick r:id="rId4" action="ppaction://hlinkfile"/>
              </a:rPr>
              <a:t>pixabay.com</a:t>
            </a:r>
            <a:endParaRPr lang="lt-LT" sz="1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-2933"/>
            <a:ext cx="1377007" cy="183601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92" y="3802175"/>
            <a:ext cx="1412983" cy="18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7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-10302" y="6550223"/>
            <a:ext cx="6559020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003399"/>
                </a:solidFill>
                <a:latin typeface="Century Gothic" panose="020B0502020202020204" pitchFamily="34" charset="0"/>
              </a:rPr>
              <a:t>Šaltinis:</a:t>
            </a:r>
            <a:r>
              <a:rPr dirty="0" smtClean="0"/>
              <a:t> </a:t>
            </a:r>
            <a:r>
              <a:rPr lang="pl-PL" sz="1400" dirty="0">
                <a:solidFill>
                  <a:srgbClr val="003399"/>
                </a:solidFill>
                <a:latin typeface="Century Gothic" panose="020B0502020202020204" pitchFamily="34" charset="0"/>
                <a:hlinkClick r:id="rId4" action="ppaction://hlinkfile"/>
              </a:rPr>
              <a:t>garntner.com/SmarterWithGartner</a:t>
            </a:r>
            <a:r>
              <a:rPr dirty="0" smtClean="0"/>
              <a:t>, „Gartner“ (2018 m. rugpjūtis)</a:t>
            </a:r>
            <a:endParaRPr lang="lt-LT" sz="1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-10303" y="-10087"/>
            <a:ext cx="7354531" cy="68244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Kodėl naujoves įgyvendinti taip sunku?</a:t>
            </a:r>
            <a:endParaRPr lang="lt-LT" sz="24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Picture 2" descr="„Gartner“ naujųjų technologijų „Hype“ ciklas, 2018 m.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F298D08F-9C6B-4373-ACA4-0C0744612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" t="5263" r="3805" b="19928"/>
          <a:stretch/>
        </p:blipFill>
        <p:spPr bwMode="auto">
          <a:xfrm>
            <a:off x="3852685" y="672353"/>
            <a:ext cx="8352762" cy="587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01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0" y="0"/>
            <a:ext cx="6333565" cy="145228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Tyrimo atvejis Nr. 1 </a:t>
            </a:r>
            <a:r>
              <a:rPr dirty="0"/>
              <a:t/>
            </a:r>
            <a:br>
              <a:rPr dirty="0"/>
            </a:br>
            <a:r>
              <a:rPr lang="en-US" sz="2800" dirty="0">
                <a:solidFill>
                  <a:srgbClr val="003399"/>
                </a:solidFill>
                <a:latin typeface="Century Gothic" panose="020B0502020202020204" pitchFamily="34" charset="0"/>
              </a:rPr>
              <a:t>Barobot: kai patraukliai inovacijai nepavyksta sukurti rinkos</a:t>
            </a:r>
            <a:endParaRPr lang="lt-LT" sz="2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2" descr="Znalezione obrazy dla zapytania barobot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C099664E-C697-4615-A2DE-2F041AC3B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447240"/>
            <a:ext cx="7214347" cy="541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-10302" y="6550223"/>
            <a:ext cx="5004000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003399"/>
                </a:solidFill>
                <a:latin typeface="Century Gothic" panose="020B0502020202020204" pitchFamily="34" charset="0"/>
              </a:rPr>
              <a:t>Šaltinis:</a:t>
            </a:r>
            <a:r>
              <a:rPr dirty="0" smtClean="0"/>
              <a:t> </a:t>
            </a:r>
            <a:r>
              <a:rPr lang="pl-PL" sz="1400" dirty="0">
                <a:solidFill>
                  <a:srgbClr val="003399"/>
                </a:solidFill>
                <a:latin typeface="Century Gothic" panose="020B0502020202020204" pitchFamily="34" charset="0"/>
                <a:hlinkClick r:id="rId5" action="ppaction://hlinkfile"/>
              </a:rPr>
              <a:t>elektroda.pl</a:t>
            </a:r>
            <a:endParaRPr lang="lt-LT" sz="1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68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-1" y="0"/>
            <a:ext cx="6768000" cy="176400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lIns="180000" tIns="108000" rIns="252000" bIns="108000"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Tyrimo atvejis Nr. 2 </a:t>
            </a:r>
            <a:r>
              <a:rPr sz="2800" dirty="0"/>
              <a:t/>
            </a:r>
            <a:br>
              <a:rPr sz="2800" dirty="0"/>
            </a:br>
            <a:r>
              <a:rPr sz="2800" dirty="0" smtClean="0">
                <a:solidFill>
                  <a:srgbClr val="003399"/>
                </a:solidFill>
                <a:latin typeface="Century Gothic" panose="020B0502020202020204" pitchFamily="34" charset="0"/>
              </a:rPr>
              <a:t>„Ziferblat“ (RU) novatoriškas verslo modelis, išsprendžiantis įsisenėjusias kavinės savininko problemas</a:t>
            </a:r>
            <a:r>
              <a:rPr lang="en-US" sz="2800" dirty="0">
                <a:solidFill>
                  <a:srgbClr val="003399"/>
                </a:solidFill>
                <a:latin typeface="Century Gothic" panose="020B0502020202020204" pitchFamily="34" charset="0"/>
              </a:rPr>
              <a:t>.</a:t>
            </a:r>
            <a:endParaRPr lang="lt-LT" sz="28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-10302" y="6550223"/>
            <a:ext cx="6768000" cy="30777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003399"/>
                </a:solidFill>
                <a:latin typeface="Century Gothic" panose="020B0502020202020204" pitchFamily="34" charset="0"/>
              </a:rPr>
              <a:t>Šaltinis:</a:t>
            </a:r>
            <a:r>
              <a:rPr dirty="0" smtClean="0"/>
              <a:t> </a:t>
            </a:r>
            <a:r>
              <a:rPr lang="pl-PL" sz="1400" dirty="0" smtClean="0">
                <a:solidFill>
                  <a:srgbClr val="003399"/>
                </a:solidFill>
                <a:latin typeface="Century Gothic" panose="020B0502020202020204" pitchFamily="34" charset="0"/>
                <a:hlinkClick r:id="rId4" action="ppaction://hlinkfile"/>
              </a:rPr>
              <a:t>ziferblat.net</a:t>
            </a:r>
            <a:endParaRPr lang="lt-LT" sz="14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id="{DBA2D653-3BB4-49DD-8776-50F061D9EC4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76790" y="1452282"/>
            <a:ext cx="5415210" cy="541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4836</TotalTime>
  <Words>625</Words>
  <Application>Microsoft Office PowerPoint</Application>
  <PresentationFormat>Panoramiczny</PresentationFormat>
  <Paragraphs>148</Paragraphs>
  <Slides>30</Slides>
  <Notes>30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Impact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Michał Kwas</dc:creator>
  <cp:lastModifiedBy>Michał Kwas</cp:lastModifiedBy>
  <cp:revision>212</cp:revision>
  <cp:lastPrinted>2019-10-18T12:21:02Z</cp:lastPrinted>
  <dcterms:created xsi:type="dcterms:W3CDTF">2019-05-14T09:01:04Z</dcterms:created>
  <dcterms:modified xsi:type="dcterms:W3CDTF">2019-12-04T10:10:38Z</dcterms:modified>
</cp:coreProperties>
</file>