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32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3" r:id="rId67"/>
  </p:sldIdLst>
  <p:sldSz cx="24384000" cy="13716000"/>
  <p:notesSz cx="6858000" cy="9144000"/>
  <p:defaultTextStyle>
    <a:defPPr>
      <a:defRPr lang="en-US"/>
    </a:defPPr>
    <a:lvl1pPr algn="l" defTabSz="825500" rtl="0" fontAlgn="base">
      <a:spcBef>
        <a:spcPct val="0"/>
      </a:spcBef>
      <a:spcAft>
        <a:spcPct val="0"/>
      </a:spcAft>
      <a:defRPr sz="5000" kern="1200">
        <a:solidFill>
          <a:srgbClr val="000000"/>
        </a:solidFill>
        <a:latin typeface="Arial" pitchFamily="34" charset="0"/>
        <a:ea typeface="Helvetica Neue"/>
        <a:cs typeface="Arial" pitchFamily="34" charset="0"/>
        <a:sym typeface="Helvetica Neue"/>
      </a:defRPr>
    </a:lvl1pPr>
    <a:lvl2pPr algn="l" defTabSz="825500" rtl="0" fontAlgn="base">
      <a:spcBef>
        <a:spcPct val="0"/>
      </a:spcBef>
      <a:spcAft>
        <a:spcPct val="0"/>
      </a:spcAft>
      <a:defRPr sz="5000" kern="1200">
        <a:solidFill>
          <a:srgbClr val="000000"/>
        </a:solidFill>
        <a:latin typeface="Arial" pitchFamily="34" charset="0"/>
        <a:ea typeface="Helvetica Neue"/>
        <a:cs typeface="Arial" pitchFamily="34" charset="0"/>
        <a:sym typeface="Helvetica Neue"/>
      </a:defRPr>
    </a:lvl2pPr>
    <a:lvl3pPr algn="l" defTabSz="825500" rtl="0" fontAlgn="base">
      <a:spcBef>
        <a:spcPct val="0"/>
      </a:spcBef>
      <a:spcAft>
        <a:spcPct val="0"/>
      </a:spcAft>
      <a:defRPr sz="5000" kern="1200">
        <a:solidFill>
          <a:srgbClr val="000000"/>
        </a:solidFill>
        <a:latin typeface="Arial" pitchFamily="34" charset="0"/>
        <a:ea typeface="Helvetica Neue"/>
        <a:cs typeface="Arial" pitchFamily="34" charset="0"/>
        <a:sym typeface="Helvetica Neue"/>
      </a:defRPr>
    </a:lvl3pPr>
    <a:lvl4pPr algn="l" defTabSz="825500" rtl="0" fontAlgn="base">
      <a:spcBef>
        <a:spcPct val="0"/>
      </a:spcBef>
      <a:spcAft>
        <a:spcPct val="0"/>
      </a:spcAft>
      <a:defRPr sz="5000" kern="1200">
        <a:solidFill>
          <a:srgbClr val="000000"/>
        </a:solidFill>
        <a:latin typeface="Arial" pitchFamily="34" charset="0"/>
        <a:ea typeface="Helvetica Neue"/>
        <a:cs typeface="Arial" pitchFamily="34" charset="0"/>
        <a:sym typeface="Helvetica Neue"/>
      </a:defRPr>
    </a:lvl4pPr>
    <a:lvl5pPr algn="l" defTabSz="825500" rtl="0" fontAlgn="base">
      <a:spcBef>
        <a:spcPct val="0"/>
      </a:spcBef>
      <a:spcAft>
        <a:spcPct val="0"/>
      </a:spcAft>
      <a:defRPr sz="5000" kern="1200">
        <a:solidFill>
          <a:srgbClr val="000000"/>
        </a:solidFill>
        <a:latin typeface="Arial" pitchFamily="34" charset="0"/>
        <a:ea typeface="Helvetica Neue"/>
        <a:cs typeface="Arial" pitchFamily="34" charset="0"/>
        <a:sym typeface="Helvetica Neue"/>
      </a:defRPr>
    </a:lvl5pPr>
    <a:lvl6pPr marL="2286000" algn="l" defTabSz="914400" rtl="0" eaLnBrk="1" latinLnBrk="0" hangingPunct="1">
      <a:defRPr sz="5000" kern="1200">
        <a:solidFill>
          <a:srgbClr val="000000"/>
        </a:solidFill>
        <a:latin typeface="Arial" pitchFamily="34" charset="0"/>
        <a:ea typeface="Helvetica Neue"/>
        <a:cs typeface="Arial" pitchFamily="34" charset="0"/>
        <a:sym typeface="Helvetica Neue"/>
      </a:defRPr>
    </a:lvl6pPr>
    <a:lvl7pPr marL="2743200" algn="l" defTabSz="914400" rtl="0" eaLnBrk="1" latinLnBrk="0" hangingPunct="1">
      <a:defRPr sz="5000" kern="1200">
        <a:solidFill>
          <a:srgbClr val="000000"/>
        </a:solidFill>
        <a:latin typeface="Arial" pitchFamily="34" charset="0"/>
        <a:ea typeface="Helvetica Neue"/>
        <a:cs typeface="Arial" pitchFamily="34" charset="0"/>
        <a:sym typeface="Helvetica Neue"/>
      </a:defRPr>
    </a:lvl7pPr>
    <a:lvl8pPr marL="3200400" algn="l" defTabSz="914400" rtl="0" eaLnBrk="1" latinLnBrk="0" hangingPunct="1">
      <a:defRPr sz="5000" kern="1200">
        <a:solidFill>
          <a:srgbClr val="000000"/>
        </a:solidFill>
        <a:latin typeface="Arial" pitchFamily="34" charset="0"/>
        <a:ea typeface="Helvetica Neue"/>
        <a:cs typeface="Arial" pitchFamily="34" charset="0"/>
        <a:sym typeface="Helvetica Neue"/>
      </a:defRPr>
    </a:lvl8pPr>
    <a:lvl9pPr marL="3657600" algn="l" defTabSz="914400" rtl="0" eaLnBrk="1" latinLnBrk="0" hangingPunct="1">
      <a:defRPr sz="5000" kern="1200">
        <a:solidFill>
          <a:srgbClr val="000000"/>
        </a:solidFill>
        <a:latin typeface="Arial" pitchFamily="34" charset="0"/>
        <a:ea typeface="Helvetica Neue"/>
        <a:cs typeface="Arial" pitchFamily="34" charset="0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2065" autoAdjust="0"/>
  </p:normalViewPr>
  <p:slideViewPr>
    <p:cSldViewPr snapToGrid="0">
      <p:cViewPr varScale="1">
        <p:scale>
          <a:sx n="17" d="100"/>
          <a:sy n="17" d="100"/>
        </p:scale>
        <p:origin x="2034" y="7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306" name="Shape 30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 noProof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365622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+mj-lt"/>
        <a:ea typeface="+mj-ea"/>
        <a:cs typeface="+mj-cs"/>
        <a:sym typeface="Helvetica Neue"/>
      </a:defRPr>
    </a:lvl1pPr>
    <a:lvl2pPr marL="742950" indent="-285750"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+mj-lt"/>
        <a:ea typeface="+mj-ea"/>
        <a:cs typeface="+mj-cs"/>
        <a:sym typeface="Helvetica Neue"/>
      </a:defRPr>
    </a:lvl2pPr>
    <a:lvl3pPr marL="1143000" indent="-228600"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+mj-lt"/>
        <a:ea typeface="+mj-ea"/>
        <a:cs typeface="+mj-cs"/>
        <a:sym typeface="Helvetica Neue"/>
      </a:defRPr>
    </a:lvl3pPr>
    <a:lvl4pPr marL="1600200" indent="-228600"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+mj-lt"/>
        <a:ea typeface="+mj-ea"/>
        <a:cs typeface="+mj-cs"/>
        <a:sym typeface="Helvetica Neue"/>
      </a:defRPr>
    </a:lvl4pPr>
    <a:lvl5pPr marL="2057400" indent="-228600"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/>
          <a:lstStyle/>
          <a:p>
            <a:fld id="{C4E06F6F-1F5D-4F32-BEEF-4E5B166A94A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54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hape 52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</p:spPr>
      </p:sp>
      <p:sp>
        <p:nvSpPr>
          <p:cNvPr id="112643" name="Shape 522"/>
          <p:cNvSpPr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spcBef>
                <a:spcPct val="0"/>
              </a:spcBef>
              <a:buSzPct val="100000"/>
            </a:pPr>
            <a:endParaRPr lang="en-US" sz="2400" dirty="0" smtClean="0">
              <a:solidFill>
                <a:srgbClr val="000000"/>
              </a:solidFill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19886731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hape 54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</p:spPr>
      </p:sp>
      <p:sp>
        <p:nvSpPr>
          <p:cNvPr id="113667" name="Shape 542"/>
          <p:cNvSpPr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spcBef>
                <a:spcPct val="0"/>
              </a:spcBef>
              <a:buSzPct val="100000"/>
            </a:pPr>
            <a:endParaRPr lang="en-US" sz="2400" dirty="0" smtClean="0">
              <a:solidFill>
                <a:srgbClr val="000000"/>
              </a:solidFill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38193411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hape 553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</p:spPr>
      </p:sp>
      <p:sp>
        <p:nvSpPr>
          <p:cNvPr id="114691" name="Shape 554"/>
          <p:cNvSpPr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spcBef>
                <a:spcPct val="0"/>
              </a:spcBef>
              <a:buSzPct val="100000"/>
            </a:pPr>
            <a:endParaRPr lang="en-US" sz="3200" dirty="0" smtClean="0">
              <a:solidFill>
                <a:srgbClr val="000000"/>
              </a:solidFill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36650770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hape 568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</p:spPr>
      </p:sp>
      <p:sp>
        <p:nvSpPr>
          <p:cNvPr id="115715" name="Shape 569"/>
          <p:cNvSpPr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spcBef>
                <a:spcPct val="0"/>
              </a:spcBef>
              <a:buSzPct val="100000"/>
            </a:pPr>
            <a:endParaRPr lang="en-US" sz="3200" dirty="0" smtClean="0">
              <a:solidFill>
                <a:srgbClr val="000000"/>
              </a:solidFill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38978149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hape 578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</p:spPr>
      </p:sp>
      <p:sp>
        <p:nvSpPr>
          <p:cNvPr id="116739" name="Shape 579"/>
          <p:cNvSpPr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spcBef>
                <a:spcPct val="0"/>
              </a:spcBef>
              <a:buSzPct val="100000"/>
            </a:pPr>
            <a:endParaRPr lang="en-US" sz="3200" dirty="0" smtClean="0">
              <a:solidFill>
                <a:srgbClr val="000000"/>
              </a:solidFill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25300699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hape 594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</p:spPr>
      </p:sp>
      <p:sp>
        <p:nvSpPr>
          <p:cNvPr id="117763" name="Shape 595"/>
          <p:cNvSpPr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spcBef>
                <a:spcPct val="0"/>
              </a:spcBef>
              <a:buSzPct val="100000"/>
            </a:pPr>
            <a:endParaRPr lang="en-US" sz="3200" dirty="0" smtClean="0">
              <a:solidFill>
                <a:srgbClr val="000000"/>
              </a:solidFill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18600679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hape 606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</p:spPr>
      </p:sp>
      <p:sp>
        <p:nvSpPr>
          <p:cNvPr id="118787" name="Shape 607"/>
          <p:cNvSpPr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spcBef>
                <a:spcPct val="0"/>
              </a:spcBef>
              <a:buSzPct val="100000"/>
            </a:pPr>
            <a:endParaRPr lang="en-US" sz="3200" dirty="0" smtClean="0">
              <a:solidFill>
                <a:srgbClr val="000000"/>
              </a:solidFill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25005572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hape 61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</p:spPr>
      </p:sp>
      <p:sp>
        <p:nvSpPr>
          <p:cNvPr id="119811" name="Shape 612"/>
          <p:cNvSpPr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spcBef>
                <a:spcPct val="0"/>
              </a:spcBef>
              <a:buSzPct val="100000"/>
            </a:pPr>
            <a:endParaRPr lang="en-US" sz="2400" dirty="0" smtClean="0">
              <a:solidFill>
                <a:srgbClr val="000000"/>
              </a:solidFill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20523838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hape 617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</p:spPr>
      </p:sp>
      <p:sp>
        <p:nvSpPr>
          <p:cNvPr id="120835" name="Shape 618"/>
          <p:cNvSpPr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spcBef>
                <a:spcPct val="0"/>
              </a:spcBef>
              <a:buSzPct val="100000"/>
            </a:pPr>
            <a:endParaRPr lang="en-US" sz="2400" dirty="0" smtClean="0">
              <a:solidFill>
                <a:srgbClr val="000000"/>
              </a:solidFill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39031541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hape 624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</p:spPr>
      </p:sp>
      <p:sp>
        <p:nvSpPr>
          <p:cNvPr id="121859" name="Shape 625"/>
          <p:cNvSpPr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spcBef>
                <a:spcPct val="0"/>
              </a:spcBef>
              <a:buSzPct val="100000"/>
            </a:pPr>
            <a:endParaRPr lang="en-US" sz="2400" dirty="0" smtClean="0">
              <a:solidFill>
                <a:srgbClr val="000000"/>
              </a:solidFill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3103117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hape 336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</p:spPr>
      </p:sp>
      <p:sp>
        <p:nvSpPr>
          <p:cNvPr id="104451" name="Shape 337"/>
          <p:cNvSpPr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Pct val="100000"/>
            </a:pPr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4849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hape 654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</p:spPr>
      </p:sp>
      <p:sp>
        <p:nvSpPr>
          <p:cNvPr id="122883" name="Shape 655"/>
          <p:cNvSpPr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spcBef>
                <a:spcPct val="0"/>
              </a:spcBef>
              <a:buSzPct val="100000"/>
            </a:pPr>
            <a:endParaRPr lang="en-US" sz="3200" dirty="0" smtClean="0">
              <a:solidFill>
                <a:srgbClr val="000000"/>
              </a:solidFill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11800041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hape 665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</p:spPr>
      </p:sp>
      <p:sp>
        <p:nvSpPr>
          <p:cNvPr id="123907" name="Shape 666"/>
          <p:cNvSpPr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spcBef>
                <a:spcPct val="0"/>
              </a:spcBef>
              <a:buSzPct val="100000"/>
            </a:pPr>
            <a:endParaRPr lang="en-US" sz="2400" dirty="0" smtClean="0">
              <a:solidFill>
                <a:srgbClr val="000000"/>
              </a:solidFill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519448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1722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hape 700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</p:spPr>
      </p:sp>
      <p:sp>
        <p:nvSpPr>
          <p:cNvPr id="124931" name="Shape 701"/>
          <p:cNvSpPr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spcBef>
                <a:spcPct val="0"/>
              </a:spcBef>
              <a:buSzPct val="100000"/>
            </a:pPr>
            <a:endParaRPr lang="en-US" sz="3200" dirty="0" smtClean="0">
              <a:solidFill>
                <a:srgbClr val="000000"/>
              </a:solidFill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31408862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hape 760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</p:spPr>
      </p:sp>
      <p:sp>
        <p:nvSpPr>
          <p:cNvPr id="125955" name="Shape 761"/>
          <p:cNvSpPr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spcBef>
                <a:spcPct val="0"/>
              </a:spcBef>
              <a:buSzPct val="100000"/>
            </a:pPr>
            <a:endParaRPr lang="en-US" sz="2400" dirty="0" smtClean="0">
              <a:solidFill>
                <a:srgbClr val="000000"/>
              </a:solidFill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39774356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hape 786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</p:spPr>
      </p:sp>
      <p:sp>
        <p:nvSpPr>
          <p:cNvPr id="126979" name="Shape 787"/>
          <p:cNvSpPr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spcBef>
                <a:spcPct val="0"/>
              </a:spcBef>
              <a:buSzPct val="100000"/>
            </a:pPr>
            <a:endParaRPr lang="en-US" sz="2400" dirty="0" smtClean="0">
              <a:solidFill>
                <a:srgbClr val="000000"/>
              </a:solidFill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39098535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hape 797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</p:spPr>
      </p:sp>
      <p:sp>
        <p:nvSpPr>
          <p:cNvPr id="128003" name="Shape 798"/>
          <p:cNvSpPr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spcBef>
                <a:spcPct val="0"/>
              </a:spcBef>
              <a:buSzPct val="100000"/>
            </a:pPr>
            <a:endParaRPr lang="en-US" sz="3200" dirty="0" smtClean="0">
              <a:solidFill>
                <a:srgbClr val="000000"/>
              </a:solidFill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7910315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hape 808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</p:spPr>
      </p:sp>
      <p:sp>
        <p:nvSpPr>
          <p:cNvPr id="129027" name="Shape 809"/>
          <p:cNvSpPr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spcBef>
                <a:spcPct val="0"/>
              </a:spcBef>
              <a:buSzPct val="100000"/>
            </a:pPr>
            <a:endParaRPr lang="en-US" sz="3200" dirty="0" smtClean="0">
              <a:solidFill>
                <a:srgbClr val="000000"/>
              </a:solidFill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15271769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hape 828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</p:spPr>
      </p:sp>
      <p:sp>
        <p:nvSpPr>
          <p:cNvPr id="130051" name="Shape 829"/>
          <p:cNvSpPr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spcBef>
                <a:spcPct val="0"/>
              </a:spcBef>
              <a:buSzPct val="100000"/>
            </a:pPr>
            <a:endParaRPr lang="en-US" sz="3200" dirty="0" smtClean="0">
              <a:solidFill>
                <a:srgbClr val="000000"/>
              </a:solidFill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2142428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hape 858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</p:spPr>
      </p:sp>
      <p:sp>
        <p:nvSpPr>
          <p:cNvPr id="131075" name="Shape 859"/>
          <p:cNvSpPr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spcBef>
                <a:spcPct val="0"/>
              </a:spcBef>
              <a:buSzPct val="100000"/>
            </a:pPr>
            <a:endParaRPr lang="en-US" sz="3200" dirty="0" smtClean="0">
              <a:solidFill>
                <a:srgbClr val="000000"/>
              </a:solidFill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2592800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hape 347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</p:spPr>
      </p:sp>
      <p:sp>
        <p:nvSpPr>
          <p:cNvPr id="105475" name="Shape 348"/>
          <p:cNvSpPr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Pct val="100000"/>
            </a:pPr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2180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hape 873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</p:spPr>
      </p:sp>
      <p:sp>
        <p:nvSpPr>
          <p:cNvPr id="132099" name="Shape 874"/>
          <p:cNvSpPr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spcBef>
                <a:spcPct val="0"/>
              </a:spcBef>
              <a:buSzPct val="100000"/>
            </a:pPr>
            <a:endParaRPr lang="en-US" sz="3200" dirty="0" smtClean="0">
              <a:solidFill>
                <a:srgbClr val="000000"/>
              </a:solidFill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38456451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hape 888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</p:spPr>
      </p:sp>
      <p:sp>
        <p:nvSpPr>
          <p:cNvPr id="133123" name="Shape 889"/>
          <p:cNvSpPr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spcBef>
                <a:spcPct val="0"/>
              </a:spcBef>
              <a:buSzPct val="100000"/>
            </a:pPr>
            <a:endParaRPr lang="en-US" sz="3200" dirty="0" smtClean="0">
              <a:solidFill>
                <a:srgbClr val="000000"/>
              </a:solidFill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3926378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hape 903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</p:spPr>
      </p:sp>
      <p:sp>
        <p:nvSpPr>
          <p:cNvPr id="134147" name="Shape 904"/>
          <p:cNvSpPr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spcBef>
                <a:spcPct val="0"/>
              </a:spcBef>
              <a:buSzPct val="100000"/>
            </a:pPr>
            <a:endParaRPr lang="en-US" sz="3200" dirty="0" smtClean="0">
              <a:solidFill>
                <a:srgbClr val="000000"/>
              </a:solidFill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31667672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8413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hape 953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</p:spPr>
      </p:sp>
      <p:sp>
        <p:nvSpPr>
          <p:cNvPr id="135171" name="Shape 954"/>
          <p:cNvSpPr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spcBef>
                <a:spcPct val="0"/>
              </a:spcBef>
              <a:buSzPct val="100000"/>
            </a:pPr>
            <a:endParaRPr lang="en-US" sz="3200" dirty="0" smtClean="0">
              <a:solidFill>
                <a:srgbClr val="000000"/>
              </a:solidFill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23120004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hape 963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</p:spPr>
      </p:sp>
      <p:sp>
        <p:nvSpPr>
          <p:cNvPr id="136195" name="Shape 964"/>
          <p:cNvSpPr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spcBef>
                <a:spcPct val="0"/>
              </a:spcBef>
              <a:buSzPct val="100000"/>
            </a:pPr>
            <a:endParaRPr lang="en-US" sz="3200" dirty="0" smtClean="0">
              <a:solidFill>
                <a:srgbClr val="000000"/>
              </a:solidFill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22872528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hape 98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</p:spPr>
      </p:sp>
      <p:sp>
        <p:nvSpPr>
          <p:cNvPr id="137219" name="Shape 982"/>
          <p:cNvSpPr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spcBef>
                <a:spcPct val="0"/>
              </a:spcBef>
              <a:buSzPct val="100000"/>
            </a:pPr>
            <a:endParaRPr lang="en-US" sz="3200" dirty="0" smtClean="0">
              <a:solidFill>
                <a:srgbClr val="000000"/>
              </a:solidFill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14543925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hape 1000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</p:spPr>
      </p:sp>
      <p:sp>
        <p:nvSpPr>
          <p:cNvPr id="138243" name="Shape 1001"/>
          <p:cNvSpPr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spcBef>
                <a:spcPct val="0"/>
              </a:spcBef>
              <a:buSzPct val="100000"/>
            </a:pPr>
            <a:endParaRPr lang="en-US" sz="3200" dirty="0" smtClean="0">
              <a:solidFill>
                <a:srgbClr val="000000"/>
              </a:solidFill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21468733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hape 101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</p:spPr>
      </p:sp>
      <p:sp>
        <p:nvSpPr>
          <p:cNvPr id="139267" name="Shape 1012"/>
          <p:cNvSpPr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spcBef>
                <a:spcPct val="0"/>
              </a:spcBef>
              <a:buSzPct val="100000"/>
            </a:pPr>
            <a:endParaRPr lang="en-US" sz="3200" dirty="0" smtClean="0">
              <a:solidFill>
                <a:srgbClr val="000000"/>
              </a:solidFill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17363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>
          <a:xfrm>
            <a:off x="3850443" y="9430092"/>
            <a:ext cx="2945659" cy="498135"/>
          </a:xfrm>
          <a:prstGeom prst="rect">
            <a:avLst/>
          </a:prstGeom>
        </p:spPr>
        <p:txBody>
          <a:bodyPr/>
          <a:lstStyle/>
          <a:p>
            <a:fld id="{C4E06F6F-1F5D-4F32-BEEF-4E5B166A94A6}" type="slidenum">
              <a:rPr lang="en-US" smtClean="0"/>
              <a:pPr/>
              <a:t>66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27252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hape 37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</p:spPr>
      </p:sp>
      <p:sp>
        <p:nvSpPr>
          <p:cNvPr id="106499" name="Shape 372"/>
          <p:cNvSpPr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Pct val="100000"/>
            </a:pPr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416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hape 38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</p:spPr>
      </p:sp>
      <p:sp>
        <p:nvSpPr>
          <p:cNvPr id="107523" name="Shape 382"/>
          <p:cNvSpPr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spcBef>
                <a:spcPct val="0"/>
              </a:spcBef>
              <a:buSzPct val="100000"/>
            </a:pPr>
            <a:endParaRPr lang="en-US" sz="3200" dirty="0" smtClean="0">
              <a:solidFill>
                <a:srgbClr val="000000"/>
              </a:solidFill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2347705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hape 480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</p:spPr>
      </p:sp>
      <p:sp>
        <p:nvSpPr>
          <p:cNvPr id="108547" name="Shape 481"/>
          <p:cNvSpPr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Pct val="100000"/>
            </a:pPr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938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hape 49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</p:spPr>
      </p:sp>
      <p:sp>
        <p:nvSpPr>
          <p:cNvPr id="109571" name="Shape 492"/>
          <p:cNvSpPr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spcBef>
                <a:spcPct val="0"/>
              </a:spcBef>
              <a:buSzPct val="100000"/>
            </a:pPr>
            <a:endParaRPr lang="en-US" sz="2400" dirty="0" smtClean="0">
              <a:solidFill>
                <a:srgbClr val="000000"/>
              </a:solidFill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156816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hape 500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</p:spPr>
      </p:sp>
      <p:sp>
        <p:nvSpPr>
          <p:cNvPr id="110595" name="Shape 501"/>
          <p:cNvSpPr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spcBef>
                <a:spcPct val="0"/>
              </a:spcBef>
              <a:buSzPct val="100000"/>
            </a:pPr>
            <a:endParaRPr lang="en-US" sz="2400" dirty="0" smtClean="0">
              <a:solidFill>
                <a:srgbClr val="000000"/>
              </a:solidFill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2414734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hape 509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</p:spPr>
      </p:sp>
      <p:sp>
        <p:nvSpPr>
          <p:cNvPr id="111619" name="Shape 510"/>
          <p:cNvSpPr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spcBef>
                <a:spcPct val="0"/>
              </a:spcBef>
              <a:buSzPct val="100000"/>
            </a:pPr>
            <a:endParaRPr lang="en-US" sz="2400" dirty="0" smtClean="0">
              <a:solidFill>
                <a:srgbClr val="000000"/>
              </a:solidFill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2157717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hyperlink" Target="mailto:henryk@newschool.edu" TargetMode="Externa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 tytułowy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Tekst tytułowy</a:t>
            </a:r>
          </a:p>
        </p:txBody>
      </p:sp>
      <p:sp>
        <p:nvSpPr>
          <p:cNvPr id="12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/>
          <p:cNvSpPr txBox="1">
            <a:spLocks noGrp="1"/>
          </p:cNvSpPr>
          <p:nvPr>
            <p:ph type="sldNum" sz="quarter" idx="10"/>
          </p:nvPr>
        </p:nvSpPr>
        <p:spPr>
          <a:xfrm>
            <a:off x="11958638" y="13081000"/>
            <a:ext cx="454025" cy="469900"/>
          </a:xfrm>
        </p:spPr>
        <p:txBody>
          <a:bodyPr/>
          <a:lstStyle>
            <a:lvl1pPr>
              <a:defRPr/>
            </a:lvl1pPr>
          </a:lstStyle>
          <a:p>
            <a:fld id="{C19784AA-A022-454C-969B-B982D5CB1F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  <a:lvl2pPr marL="1099036" indent="-464038" algn="ctr">
              <a:spcBef>
                <a:spcPts val="0"/>
              </a:spcBef>
              <a:defRPr sz="3800"/>
            </a:lvl2pPr>
            <a:lvl3pPr marL="1734036" indent="-464036" algn="ctr">
              <a:spcBef>
                <a:spcPts val="0"/>
              </a:spcBef>
              <a:defRPr sz="3800"/>
            </a:lvl3pPr>
            <a:lvl4pPr marL="2369036" indent="-464036" algn="ctr">
              <a:spcBef>
                <a:spcPts val="0"/>
              </a:spcBef>
              <a:defRPr sz="3800"/>
            </a:lvl4pPr>
            <a:lvl5pPr marL="3004036" indent="-464036" algn="ctr">
              <a:spcBef>
                <a:spcPts val="0"/>
              </a:spcBef>
              <a:defRPr sz="38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94" name="Rectangle"/>
          <p:cNvSpPr>
            <a:spLocks noGrp="1"/>
          </p:cNvSpPr>
          <p:nvPr>
            <p:ph type="body" sz="quarter" idx="13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" name="Numer slajdu"/>
          <p:cNvSpPr txBox="1">
            <a:spLocks noGrp="1"/>
          </p:cNvSpPr>
          <p:nvPr>
            <p:ph type="sldNum" sz="quarter" idx="14"/>
          </p:nvPr>
        </p:nvSpPr>
        <p:spPr>
          <a:xfrm>
            <a:off x="11958638" y="13081000"/>
            <a:ext cx="454025" cy="469900"/>
          </a:xfrm>
        </p:spPr>
        <p:txBody>
          <a:bodyPr/>
          <a:lstStyle>
            <a:lvl1pPr>
              <a:defRPr/>
            </a:lvl1pPr>
          </a:lstStyle>
          <a:p>
            <a:fld id="{4D1439FC-5F65-4A39-A8EA-8C75D4034D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Light"/>
            </a:endParaRPr>
          </a:p>
        </p:txBody>
      </p:sp>
      <p:sp>
        <p:nvSpPr>
          <p:cNvPr id="3" name="Numer slajdu"/>
          <p:cNvSpPr txBox="1">
            <a:spLocks noGrp="1"/>
          </p:cNvSpPr>
          <p:nvPr>
            <p:ph type="sldNum" sz="quarter" idx="14"/>
          </p:nvPr>
        </p:nvSpPr>
        <p:spPr>
          <a:xfrm>
            <a:off x="11958638" y="13081000"/>
            <a:ext cx="454025" cy="469900"/>
          </a:xfrm>
        </p:spPr>
        <p:txBody>
          <a:bodyPr/>
          <a:lstStyle>
            <a:lvl1pPr>
              <a:defRPr/>
            </a:lvl1pPr>
          </a:lstStyle>
          <a:p>
            <a:fld id="{3E3E02CE-BB94-48D8-8B54-50404EBD63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er slajdu"/>
          <p:cNvSpPr txBox="1">
            <a:spLocks noGrp="1"/>
          </p:cNvSpPr>
          <p:nvPr>
            <p:ph type="sldNum" sz="quarter" idx="10"/>
          </p:nvPr>
        </p:nvSpPr>
        <p:spPr>
          <a:xfrm>
            <a:off x="11958638" y="13081000"/>
            <a:ext cx="454025" cy="469900"/>
          </a:xfrm>
        </p:spPr>
        <p:txBody>
          <a:bodyPr/>
          <a:lstStyle>
            <a:lvl1pPr>
              <a:defRPr/>
            </a:lvl1pPr>
          </a:lstStyle>
          <a:p>
            <a:fld id="{E9D70A1B-CCC6-498C-9D9F-3B284C91B7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118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/>
          <p:cNvSpPr txBox="1">
            <a:spLocks noGrp="1"/>
          </p:cNvSpPr>
          <p:nvPr>
            <p:ph type="sldNum" sz="quarter" idx="10"/>
          </p:nvPr>
        </p:nvSpPr>
        <p:spPr>
          <a:xfrm>
            <a:off x="11958638" y="13081000"/>
            <a:ext cx="454025" cy="469900"/>
          </a:xfrm>
        </p:spPr>
        <p:txBody>
          <a:bodyPr/>
          <a:lstStyle>
            <a:lvl1pPr>
              <a:defRPr/>
            </a:lvl1pPr>
          </a:lstStyle>
          <a:p>
            <a:fld id="{A20EFDA7-F3B6-4CF8-A8CD-B7D7AFDA07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kst tytułowy"/>
          <p:cNvSpPr txBox="1">
            <a:spLocks noGrp="1"/>
          </p:cNvSpPr>
          <p:nvPr>
            <p:ph type="title"/>
          </p:nvPr>
        </p:nvSpPr>
        <p:spPr>
          <a:xfrm>
            <a:off x="4387453" y="625077"/>
            <a:ext cx="15609094" cy="3036095"/>
          </a:xfrm>
          <a:prstGeom prst="rect">
            <a:avLst/>
          </a:prstGeom>
        </p:spPr>
        <p:txBody>
          <a:bodyPr lIns="71433" tIns="71433" rIns="71433" bIns="71433"/>
          <a:lstStyle>
            <a:lvl1pPr defTabSz="584200"/>
          </a:lstStyle>
          <a:p>
            <a:r>
              <a:t>Tekst tytułowy</a:t>
            </a:r>
          </a:p>
        </p:txBody>
      </p:sp>
      <p:sp>
        <p:nvSpPr>
          <p:cNvPr id="127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4"/>
          </a:xfrm>
          <a:prstGeom prst="rect">
            <a:avLst/>
          </a:prstGeom>
        </p:spPr>
        <p:txBody>
          <a:bodyPr lIns="71433" tIns="71433" rIns="71433" bIns="71433"/>
          <a:lstStyle>
            <a:lvl1pPr marL="617361" indent="-617361" defTabSz="584200">
              <a:spcBef>
                <a:spcPts val="4200"/>
              </a:spcBef>
              <a:defRPr sz="5000"/>
            </a:lvl1pPr>
            <a:lvl2pPr marL="1061859" indent="-617361" defTabSz="584200">
              <a:spcBef>
                <a:spcPts val="4200"/>
              </a:spcBef>
              <a:defRPr sz="5000"/>
            </a:lvl2pPr>
            <a:lvl3pPr marL="1506359" indent="-617359" defTabSz="584200">
              <a:spcBef>
                <a:spcPts val="4200"/>
              </a:spcBef>
              <a:defRPr sz="5000"/>
            </a:lvl3pPr>
            <a:lvl4pPr marL="1950859" indent="-617359" defTabSz="584200">
              <a:spcBef>
                <a:spcPts val="4200"/>
              </a:spcBef>
              <a:defRPr sz="5000"/>
            </a:lvl4pPr>
            <a:lvl5pPr marL="2395359" indent="-617359" defTabSz="584200">
              <a:spcBef>
                <a:spcPts val="4200"/>
              </a:spcBef>
              <a:defRPr sz="50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/>
          <p:cNvSpPr txBox="1">
            <a:spLocks noGrp="1"/>
          </p:cNvSpPr>
          <p:nvPr>
            <p:ph type="sldNum" sz="quarter" idx="10"/>
          </p:nvPr>
        </p:nvSpPr>
        <p:spPr>
          <a:xfrm>
            <a:off x="11936413" y="13011150"/>
            <a:ext cx="493712" cy="511175"/>
          </a:xfrm>
        </p:spPr>
        <p:txBody>
          <a:bodyPr lIns="71433" tIns="71433" rIns="71433" bIns="71433"/>
          <a:lstStyle>
            <a:lvl1pPr>
              <a:defRPr/>
            </a:lvl1pPr>
          </a:lstStyle>
          <a:p>
            <a:fld id="{314E5A03-ED9E-4F4F-92CC-1A7443270F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 - Phot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er slajdu"/>
          <p:cNvSpPr txBox="1">
            <a:spLocks noGrp="1"/>
          </p:cNvSpPr>
          <p:nvPr>
            <p:ph type="sldNum" sz="quarter" idx="10"/>
          </p:nvPr>
        </p:nvSpPr>
        <p:spPr>
          <a:xfrm>
            <a:off x="11952288" y="13036550"/>
            <a:ext cx="460375" cy="498475"/>
          </a:xfrm>
        </p:spPr>
        <p:txBody>
          <a:bodyPr lIns="71433" tIns="71433" rIns="71433" bIns="71433"/>
          <a:lstStyle>
            <a:lvl1pPr>
              <a:defRPr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fld id="{7A9ECA4B-1850-46A5-85DD-4B85B4FE7CD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esign Management class // Fall 2015 // School of Form, Poznan // Henryk Stawicki // henryk@newschool.edu"/>
          <p:cNvSpPr txBox="1"/>
          <p:nvPr/>
        </p:nvSpPr>
        <p:spPr>
          <a:xfrm>
            <a:off x="271463" y="13246100"/>
            <a:ext cx="23841075" cy="414338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71433" tIns="71433" rIns="71433" bIns="71433" anchor="b">
            <a:normAutofit/>
          </a:bodyPr>
          <a:lstStyle/>
          <a:p>
            <a:pPr defTabSz="584200" eaLnBrk="0" hangingPunct="0">
              <a:lnSpc>
                <a:spcPct val="90000"/>
              </a:lnSpc>
              <a:buSzPct val="100000"/>
            </a:pPr>
            <a:r>
              <a:rPr lang="en-US" sz="1800">
                <a:latin typeface="Helvetica Neue Thin"/>
                <a:ea typeface="Helvetica Neue Thin"/>
                <a:cs typeface="Helvetica Neue Thin"/>
                <a:sym typeface="Helvetica Neue Thin"/>
              </a:rPr>
              <a:t>Dizaino vadybos klasė // 2015 m. ruduo // Formos mokykla, Poznanė // Henryk Stawicki // </a:t>
            </a:r>
            <a:r>
              <a:rPr lang="en-US" sz="1800" u="sng">
                <a:solidFill>
                  <a:srgbClr val="0000FF"/>
                </a:solidFill>
                <a:latin typeface="Helvetica Neue Thin"/>
                <a:ea typeface="Helvetica Neue Thin"/>
                <a:cs typeface="Helvetica Neue Thin"/>
                <a:sym typeface="Helvetica Neue Thin"/>
                <a:hlinkClick r:id="rId2"/>
              </a:rPr>
              <a:t>henryk@newschool.edu</a:t>
            </a:r>
          </a:p>
        </p:txBody>
      </p:sp>
      <p:sp>
        <p:nvSpPr>
          <p:cNvPr id="142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143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5" name="Numer slajdu"/>
          <p:cNvSpPr txBox="1">
            <a:spLocks noGrp="1"/>
          </p:cNvSpPr>
          <p:nvPr>
            <p:ph type="sldNum" sz="quarter" idx="10"/>
          </p:nvPr>
        </p:nvSpPr>
        <p:spPr>
          <a:xfrm>
            <a:off x="11958638" y="13081000"/>
            <a:ext cx="454025" cy="469900"/>
          </a:xfrm>
        </p:spPr>
        <p:txBody>
          <a:bodyPr/>
          <a:lstStyle>
            <a:lvl1pPr>
              <a:defRPr/>
            </a:lvl1pPr>
          </a:lstStyle>
          <a:p>
            <a:fld id="{EF3BA462-1B50-4B26-9FA9-7D549FBE5D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153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/>
          <p:cNvSpPr txBox="1">
            <a:spLocks noGrp="1"/>
          </p:cNvSpPr>
          <p:nvPr>
            <p:ph type="sldNum" sz="quarter" idx="10"/>
          </p:nvPr>
        </p:nvSpPr>
        <p:spPr>
          <a:xfrm>
            <a:off x="11958638" y="13081000"/>
            <a:ext cx="454025" cy="469900"/>
          </a:xfrm>
        </p:spPr>
        <p:txBody>
          <a:bodyPr/>
          <a:lstStyle>
            <a:lvl1pPr>
              <a:defRPr/>
            </a:lvl1pPr>
          </a:lstStyle>
          <a:p>
            <a:fld id="{8784D509-6F5A-48A9-A0C6-FE804EFD40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162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/>
          <p:cNvSpPr txBox="1">
            <a:spLocks noGrp="1"/>
          </p:cNvSpPr>
          <p:nvPr>
            <p:ph type="sldNum" sz="quarter" idx="10"/>
          </p:nvPr>
        </p:nvSpPr>
        <p:spPr>
          <a:xfrm>
            <a:off x="11958638" y="13081000"/>
            <a:ext cx="454025" cy="469900"/>
          </a:xfrm>
        </p:spPr>
        <p:txBody>
          <a:bodyPr/>
          <a:lstStyle>
            <a:lvl1pPr>
              <a:defRPr/>
            </a:lvl1pPr>
          </a:lstStyle>
          <a:p>
            <a:fld id="{EC8CD530-79FD-404D-8E00-F83EF75672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kst tytułowy"/>
          <p:cNvSpPr txBox="1">
            <a:spLocks noGrp="1"/>
          </p:cNvSpPr>
          <p:nvPr>
            <p:ph type="title"/>
          </p:nvPr>
        </p:nvSpPr>
        <p:spPr>
          <a:xfrm>
            <a:off x="4387453" y="625077"/>
            <a:ext cx="15609094" cy="3036095"/>
          </a:xfrm>
          <a:prstGeom prst="rect">
            <a:avLst/>
          </a:prstGeom>
        </p:spPr>
        <p:txBody>
          <a:bodyPr lIns="71434" tIns="71434" rIns="71434" bIns="71434"/>
          <a:lstStyle>
            <a:lvl1pPr defTabSz="584200"/>
          </a:lstStyle>
          <a:p>
            <a:r>
              <a:t>Tekst tytułowy</a:t>
            </a:r>
          </a:p>
        </p:txBody>
      </p:sp>
      <p:sp>
        <p:nvSpPr>
          <p:cNvPr id="171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4"/>
          </a:xfrm>
          <a:prstGeom prst="rect">
            <a:avLst/>
          </a:prstGeom>
        </p:spPr>
        <p:txBody>
          <a:bodyPr lIns="71434" tIns="71434" rIns="71434" bIns="71434"/>
          <a:lstStyle>
            <a:lvl1pPr marL="617361" indent="-617361" defTabSz="584200">
              <a:spcBef>
                <a:spcPts val="4200"/>
              </a:spcBef>
              <a:defRPr sz="5000"/>
            </a:lvl1pPr>
            <a:lvl2pPr marL="1061859" indent="-617361" defTabSz="584200">
              <a:spcBef>
                <a:spcPts val="4200"/>
              </a:spcBef>
              <a:defRPr sz="5000"/>
            </a:lvl2pPr>
            <a:lvl3pPr marL="1506359" indent="-617359" defTabSz="584200">
              <a:spcBef>
                <a:spcPts val="4200"/>
              </a:spcBef>
              <a:defRPr sz="5000"/>
            </a:lvl3pPr>
            <a:lvl4pPr marL="1950859" indent="-617359" defTabSz="584200">
              <a:spcBef>
                <a:spcPts val="4200"/>
              </a:spcBef>
              <a:defRPr sz="5000"/>
            </a:lvl4pPr>
            <a:lvl5pPr marL="2395359" indent="-617359" defTabSz="584200">
              <a:spcBef>
                <a:spcPts val="4200"/>
              </a:spcBef>
              <a:defRPr sz="50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/>
          <p:cNvSpPr txBox="1">
            <a:spLocks noGrp="1"/>
          </p:cNvSpPr>
          <p:nvPr>
            <p:ph type="sldNum" sz="quarter" idx="10"/>
          </p:nvPr>
        </p:nvSpPr>
        <p:spPr>
          <a:xfrm>
            <a:off x="11936413" y="13011150"/>
            <a:ext cx="493712" cy="511175"/>
          </a:xfrm>
        </p:spPr>
        <p:txBody>
          <a:bodyPr lIns="71434" tIns="71434" rIns="71434" bIns="71434"/>
          <a:lstStyle>
            <a:lvl1pPr>
              <a:defRPr/>
            </a:lvl1pPr>
          </a:lstStyle>
          <a:p>
            <a:fld id="{454FFAF4-1668-432A-ABC8-33355FCF63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3125965" y="673100"/>
            <a:ext cx="18135607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Light"/>
            </a:endParaRPr>
          </a:p>
        </p:txBody>
      </p:sp>
      <p:sp>
        <p:nvSpPr>
          <p:cNvPr id="21" name="Tekst tytułowy"/>
          <p:cNvSpPr txBox="1"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Tekst tytułowy</a:t>
            </a:r>
          </a:p>
        </p:txBody>
      </p:sp>
      <p:sp>
        <p:nvSpPr>
          <p:cNvPr id="22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5" name="Numer slajdu"/>
          <p:cNvSpPr txBox="1">
            <a:spLocks noGrp="1"/>
          </p:cNvSpPr>
          <p:nvPr>
            <p:ph type="sldNum" sz="quarter" idx="14"/>
          </p:nvPr>
        </p:nvSpPr>
        <p:spPr>
          <a:xfrm>
            <a:off x="11958638" y="13081000"/>
            <a:ext cx="454025" cy="469900"/>
          </a:xfrm>
        </p:spPr>
        <p:txBody>
          <a:bodyPr/>
          <a:lstStyle>
            <a:lvl1pPr>
              <a:defRPr/>
            </a:lvl1pPr>
          </a:lstStyle>
          <a:p>
            <a:fld id="{BC71595C-6DA4-4904-9107-2A52768EF6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kst tytułowy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Tekst tytułowy</a:t>
            </a:r>
          </a:p>
        </p:txBody>
      </p:sp>
      <p:sp>
        <p:nvSpPr>
          <p:cNvPr id="180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/>
          <p:cNvSpPr txBox="1">
            <a:spLocks noGrp="1"/>
          </p:cNvSpPr>
          <p:nvPr>
            <p:ph type="sldNum" sz="quarter" idx="10"/>
          </p:nvPr>
        </p:nvSpPr>
        <p:spPr>
          <a:xfrm>
            <a:off x="11958638" y="13081000"/>
            <a:ext cx="454025" cy="469900"/>
          </a:xfrm>
        </p:spPr>
        <p:txBody>
          <a:bodyPr/>
          <a:lstStyle>
            <a:lvl1pPr>
              <a:defRPr/>
            </a:lvl1pPr>
          </a:lstStyle>
          <a:p>
            <a:fld id="{4FB5C974-E560-45C0-8E16-F2986A2946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kst tytułowy"/>
          <p:cNvSpPr txBox="1">
            <a:spLocks noGrp="1"/>
          </p:cNvSpPr>
          <p:nvPr>
            <p:ph type="title"/>
          </p:nvPr>
        </p:nvSpPr>
        <p:spPr>
          <a:xfrm>
            <a:off x="4101350" y="605116"/>
            <a:ext cx="16181300" cy="998448"/>
          </a:xfrm>
          <a:prstGeom prst="rect">
            <a:avLst/>
          </a:prstGeom>
        </p:spPr>
        <p:txBody>
          <a:bodyPr lIns="0" tIns="0" rIns="0" bIns="0" anchor="t"/>
          <a:lstStyle>
            <a:lvl1pPr algn="l" defTabSz="1613647">
              <a:defRPr sz="6200">
                <a:solidFill>
                  <a:srgbClr val="009C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Tekst tytułowy</a:t>
            </a:r>
          </a:p>
        </p:txBody>
      </p:sp>
      <p:sp>
        <p:nvSpPr>
          <p:cNvPr id="189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4919829" y="4668818"/>
            <a:ext cx="14544342" cy="3868275"/>
          </a:xfrm>
          <a:prstGeom prst="rect">
            <a:avLst/>
          </a:prstGeom>
        </p:spPr>
        <p:txBody>
          <a:bodyPr lIns="0" tIns="0" rIns="0" bIns="0" anchor="t"/>
          <a:lstStyle>
            <a:lvl1pPr marL="0" indent="0" defTabSz="1613647">
              <a:spcBef>
                <a:spcPts val="0"/>
              </a:spcBef>
              <a:buSzTx/>
              <a:buNone/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0" defTabSz="1613647">
              <a:spcBef>
                <a:spcPts val="0"/>
              </a:spcBef>
              <a:buSzTx/>
              <a:buNone/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0" defTabSz="1613647">
              <a:spcBef>
                <a:spcPts val="0"/>
              </a:spcBef>
              <a:buSzTx/>
              <a:buNone/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0" defTabSz="1613647">
              <a:spcBef>
                <a:spcPts val="0"/>
              </a:spcBef>
              <a:buSzTx/>
              <a:buNone/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0" defTabSz="1613647">
              <a:spcBef>
                <a:spcPts val="0"/>
              </a:spcBef>
              <a:buSzTx/>
              <a:buNone/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/>
          <p:cNvSpPr txBox="1">
            <a:spLocks noGrp="1"/>
          </p:cNvSpPr>
          <p:nvPr>
            <p:ph type="sldNum" sz="quarter" idx="10"/>
          </p:nvPr>
        </p:nvSpPr>
        <p:spPr>
          <a:xfrm>
            <a:off x="19743738" y="12755563"/>
            <a:ext cx="436562" cy="457200"/>
          </a:xfrm>
          <a:noFill/>
          <a:ln/>
        </p:spPr>
        <p:txBody>
          <a:bodyPr lIns="0" tIns="0" rIns="0" bIns="0"/>
          <a:lstStyle>
            <a:lvl1pPr algn="r">
              <a:defRPr sz="3000">
                <a:solidFill>
                  <a:srgbClr val="888888"/>
                </a:solidFill>
                <a:latin typeface="Helvetica" pitchFamily="34" charset="0"/>
                <a:ea typeface="Helvetica Neue"/>
                <a:cs typeface="Helvetica" pitchFamily="34" charset="0"/>
                <a:sym typeface="Helvetica" pitchFamily="34" charset="0"/>
              </a:defRPr>
            </a:lvl1pPr>
          </a:lstStyle>
          <a:p>
            <a:fld id="{069D085B-E948-4E44-96C0-AB251173AE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kst tytułowy"/>
          <p:cNvSpPr txBox="1">
            <a:spLocks noGrp="1"/>
          </p:cNvSpPr>
          <p:nvPr>
            <p:ph type="title"/>
          </p:nvPr>
        </p:nvSpPr>
        <p:spPr>
          <a:xfrm>
            <a:off x="3939985" y="302558"/>
            <a:ext cx="16504027" cy="4882404"/>
          </a:xfrm>
          <a:prstGeom prst="rect">
            <a:avLst/>
          </a:prstGeom>
        </p:spPr>
        <p:txBody>
          <a:bodyPr lIns="0" tIns="0" rIns="0" bIns="0" anchor="t"/>
          <a:lstStyle>
            <a:lvl1pPr algn="l" defTabSz="1613647">
              <a:defRPr sz="6200">
                <a:solidFill>
                  <a:srgbClr val="009C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Tekst tytułowy</a:t>
            </a:r>
          </a:p>
        </p:txBody>
      </p:sp>
      <p:sp>
        <p:nvSpPr>
          <p:cNvPr id="198" name="Treść - poziom 1…"/>
          <p:cNvSpPr txBox="1">
            <a:spLocks noGrp="1"/>
          </p:cNvSpPr>
          <p:nvPr>
            <p:ph type="body" sz="half" idx="1"/>
          </p:nvPr>
        </p:nvSpPr>
        <p:spPr>
          <a:xfrm>
            <a:off x="4204446" y="3154677"/>
            <a:ext cx="7721304" cy="9052566"/>
          </a:xfrm>
          <a:prstGeom prst="rect">
            <a:avLst/>
          </a:prstGeom>
        </p:spPr>
        <p:txBody>
          <a:bodyPr lIns="0" tIns="0" rIns="0" bIns="0" anchor="t"/>
          <a:lstStyle>
            <a:lvl1pPr marL="0" indent="0" defTabSz="1613647">
              <a:spcBef>
                <a:spcPts val="0"/>
              </a:spcBef>
              <a:buSzTx/>
              <a:buNone/>
              <a:defRPr sz="3000">
                <a:latin typeface="Calibri"/>
                <a:ea typeface="Calibri"/>
                <a:cs typeface="Calibri"/>
                <a:sym typeface="Calibri"/>
              </a:defRPr>
            </a:lvl1pPr>
            <a:lvl2pPr marL="0" indent="0" defTabSz="1613647">
              <a:spcBef>
                <a:spcPts val="0"/>
              </a:spcBef>
              <a:buSzTx/>
              <a:buNone/>
              <a:defRPr sz="3000">
                <a:latin typeface="Calibri"/>
                <a:ea typeface="Calibri"/>
                <a:cs typeface="Calibri"/>
                <a:sym typeface="Calibri"/>
              </a:defRPr>
            </a:lvl2pPr>
            <a:lvl3pPr marL="0" indent="0" defTabSz="1613647">
              <a:spcBef>
                <a:spcPts val="0"/>
              </a:spcBef>
              <a:buSzTx/>
              <a:buNone/>
              <a:defRPr sz="3000">
                <a:latin typeface="Calibri"/>
                <a:ea typeface="Calibri"/>
                <a:cs typeface="Calibri"/>
                <a:sym typeface="Calibri"/>
              </a:defRPr>
            </a:lvl3pPr>
            <a:lvl4pPr marL="0" indent="0" defTabSz="1613647">
              <a:spcBef>
                <a:spcPts val="0"/>
              </a:spcBef>
              <a:buSzTx/>
              <a:buNone/>
              <a:defRPr sz="3000">
                <a:latin typeface="Calibri"/>
                <a:ea typeface="Calibri"/>
                <a:cs typeface="Calibri"/>
                <a:sym typeface="Calibri"/>
              </a:defRPr>
            </a:lvl4pPr>
            <a:lvl5pPr marL="0" indent="0" defTabSz="1613647">
              <a:spcBef>
                <a:spcPts val="0"/>
              </a:spcBef>
              <a:buSzTx/>
              <a:buNone/>
              <a:defRPr sz="30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/>
          <p:cNvSpPr txBox="1">
            <a:spLocks noGrp="1"/>
          </p:cNvSpPr>
          <p:nvPr>
            <p:ph type="sldNum" sz="quarter" idx="10"/>
          </p:nvPr>
        </p:nvSpPr>
        <p:spPr>
          <a:xfrm>
            <a:off x="19743738" y="12755563"/>
            <a:ext cx="436562" cy="457200"/>
          </a:xfrm>
          <a:noFill/>
          <a:ln/>
        </p:spPr>
        <p:txBody>
          <a:bodyPr lIns="0" tIns="0" rIns="0" bIns="0"/>
          <a:lstStyle>
            <a:lvl1pPr algn="r">
              <a:defRPr sz="3000">
                <a:solidFill>
                  <a:srgbClr val="888888"/>
                </a:solidFill>
                <a:latin typeface="Helvetica" pitchFamily="34" charset="0"/>
                <a:ea typeface="Helvetica Neue"/>
                <a:cs typeface="Helvetica" pitchFamily="34" charset="0"/>
                <a:sym typeface="Helvetica" pitchFamily="34" charset="0"/>
              </a:defRPr>
            </a:lvl1pPr>
          </a:lstStyle>
          <a:p>
            <a:fld id="{6B69CF4B-E003-44F0-9D37-6BC38A455B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ekst tytułowy"/>
          <p:cNvSpPr txBox="1">
            <a:spLocks noGrp="1"/>
          </p:cNvSpPr>
          <p:nvPr>
            <p:ph type="title"/>
          </p:nvPr>
        </p:nvSpPr>
        <p:spPr>
          <a:xfrm>
            <a:off x="4101350" y="505272"/>
            <a:ext cx="16181300" cy="3416673"/>
          </a:xfrm>
          <a:prstGeom prst="rect">
            <a:avLst/>
          </a:prstGeom>
        </p:spPr>
        <p:txBody>
          <a:bodyPr lIns="0" tIns="0" rIns="0" bIns="0" anchor="t"/>
          <a:lstStyle>
            <a:lvl1pPr algn="l" defTabSz="1613647">
              <a:defRPr sz="6200">
                <a:solidFill>
                  <a:srgbClr val="009C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Tekst tytułowy</a:t>
            </a:r>
          </a:p>
        </p:txBody>
      </p:sp>
      <p:sp>
        <p:nvSpPr>
          <p:cNvPr id="207" name="Treść - poziom 1…"/>
          <p:cNvSpPr txBox="1">
            <a:spLocks noGrp="1"/>
          </p:cNvSpPr>
          <p:nvPr>
            <p:ph type="body" sz="half" idx="1"/>
          </p:nvPr>
        </p:nvSpPr>
        <p:spPr>
          <a:xfrm>
            <a:off x="4101350" y="2541490"/>
            <a:ext cx="16181300" cy="6807577"/>
          </a:xfrm>
          <a:prstGeom prst="rect">
            <a:avLst/>
          </a:prstGeom>
        </p:spPr>
        <p:txBody>
          <a:bodyPr lIns="0" tIns="0" rIns="0" bIns="0" anchor="t"/>
          <a:lstStyle>
            <a:lvl1pPr marL="0" indent="0" defTabSz="1613647">
              <a:spcBef>
                <a:spcPts val="0"/>
              </a:spcBef>
              <a:buSzTx/>
              <a:buNone/>
              <a:defRPr sz="3000">
                <a:latin typeface="Calibri"/>
                <a:ea typeface="Calibri"/>
                <a:cs typeface="Calibri"/>
                <a:sym typeface="Calibri"/>
              </a:defRPr>
            </a:lvl1pPr>
            <a:lvl2pPr marL="0" indent="0" defTabSz="1613647">
              <a:spcBef>
                <a:spcPts val="0"/>
              </a:spcBef>
              <a:buSzTx/>
              <a:buNone/>
              <a:defRPr sz="3000">
                <a:latin typeface="Calibri"/>
                <a:ea typeface="Calibri"/>
                <a:cs typeface="Calibri"/>
                <a:sym typeface="Calibri"/>
              </a:defRPr>
            </a:lvl2pPr>
            <a:lvl3pPr marL="0" indent="0" defTabSz="1613647">
              <a:spcBef>
                <a:spcPts val="0"/>
              </a:spcBef>
              <a:buSzTx/>
              <a:buNone/>
              <a:defRPr sz="3000">
                <a:latin typeface="Calibri"/>
                <a:ea typeface="Calibri"/>
                <a:cs typeface="Calibri"/>
                <a:sym typeface="Calibri"/>
              </a:defRPr>
            </a:lvl3pPr>
            <a:lvl4pPr marL="0" indent="0" defTabSz="1613647">
              <a:spcBef>
                <a:spcPts val="0"/>
              </a:spcBef>
              <a:buSzTx/>
              <a:buNone/>
              <a:defRPr sz="3000">
                <a:latin typeface="Calibri"/>
                <a:ea typeface="Calibri"/>
                <a:cs typeface="Calibri"/>
                <a:sym typeface="Calibri"/>
              </a:defRPr>
            </a:lvl4pPr>
            <a:lvl5pPr marL="0" indent="0" defTabSz="1613647">
              <a:spcBef>
                <a:spcPts val="0"/>
              </a:spcBef>
              <a:buSzTx/>
              <a:buNone/>
              <a:defRPr sz="30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/>
          <p:cNvSpPr txBox="1">
            <a:spLocks noGrp="1"/>
          </p:cNvSpPr>
          <p:nvPr>
            <p:ph type="sldNum" sz="quarter" idx="10"/>
          </p:nvPr>
        </p:nvSpPr>
        <p:spPr>
          <a:xfrm>
            <a:off x="19743738" y="12755563"/>
            <a:ext cx="436562" cy="457200"/>
          </a:xfrm>
          <a:noFill/>
          <a:ln/>
        </p:spPr>
        <p:txBody>
          <a:bodyPr lIns="0" tIns="0" rIns="0" bIns="0"/>
          <a:lstStyle>
            <a:lvl1pPr algn="r">
              <a:defRPr sz="3000">
                <a:solidFill>
                  <a:srgbClr val="888888"/>
                </a:solidFill>
                <a:latin typeface="Helvetica" pitchFamily="34" charset="0"/>
                <a:ea typeface="Helvetica Neue"/>
                <a:cs typeface="Helvetica" pitchFamily="34" charset="0"/>
                <a:sym typeface="Helvetica" pitchFamily="34" charset="0"/>
              </a:defRPr>
            </a:lvl1pPr>
          </a:lstStyle>
          <a:p>
            <a:fld id="{E0B3DC44-6A3B-42FE-8D54-B927151DA7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kst tytułowy"/>
          <p:cNvSpPr txBox="1">
            <a:spLocks noGrp="1"/>
          </p:cNvSpPr>
          <p:nvPr>
            <p:ph type="title"/>
          </p:nvPr>
        </p:nvSpPr>
        <p:spPr>
          <a:xfrm>
            <a:off x="4101350" y="505272"/>
            <a:ext cx="16181300" cy="3416673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>
              <a:defRPr sz="6200">
                <a:solidFill>
                  <a:srgbClr val="009C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Tekst tytułowy</a:t>
            </a:r>
          </a:p>
        </p:txBody>
      </p:sp>
      <p:sp>
        <p:nvSpPr>
          <p:cNvPr id="216" name="Treść - poziom 1…"/>
          <p:cNvSpPr txBox="1">
            <a:spLocks noGrp="1"/>
          </p:cNvSpPr>
          <p:nvPr>
            <p:ph type="body" sz="half" idx="1"/>
          </p:nvPr>
        </p:nvSpPr>
        <p:spPr>
          <a:xfrm>
            <a:off x="4101350" y="2541490"/>
            <a:ext cx="16181300" cy="6807577"/>
          </a:xfrm>
          <a:prstGeom prst="rect">
            <a:avLst/>
          </a:prstGeom>
        </p:spPr>
        <p:txBody>
          <a:bodyPr lIns="0" tIns="0" rIns="0" bIns="0" anchor="t"/>
          <a:lstStyle>
            <a:lvl1pPr marL="0" indent="0" defTabSz="914400">
              <a:spcBef>
                <a:spcPts val="0"/>
              </a:spcBef>
              <a:buSzTx/>
              <a:buNone/>
              <a:defRPr sz="3000">
                <a:latin typeface="Calibri"/>
                <a:ea typeface="Calibri"/>
                <a:cs typeface="Calibri"/>
                <a:sym typeface="Calibri"/>
              </a:defRPr>
            </a:lvl1pPr>
            <a:lvl2pPr marL="0" indent="0" defTabSz="914400">
              <a:spcBef>
                <a:spcPts val="0"/>
              </a:spcBef>
              <a:buSzTx/>
              <a:buNone/>
              <a:defRPr sz="3000">
                <a:latin typeface="Calibri"/>
                <a:ea typeface="Calibri"/>
                <a:cs typeface="Calibri"/>
                <a:sym typeface="Calibri"/>
              </a:defRPr>
            </a:lvl2pPr>
            <a:lvl3pPr marL="0" indent="0" defTabSz="914400">
              <a:spcBef>
                <a:spcPts val="0"/>
              </a:spcBef>
              <a:buSzTx/>
              <a:buNone/>
              <a:defRPr sz="3000">
                <a:latin typeface="Calibri"/>
                <a:ea typeface="Calibri"/>
                <a:cs typeface="Calibri"/>
                <a:sym typeface="Calibri"/>
              </a:defRPr>
            </a:lvl3pPr>
            <a:lvl4pPr marL="0" indent="0" defTabSz="914400">
              <a:spcBef>
                <a:spcPts val="0"/>
              </a:spcBef>
              <a:buSzTx/>
              <a:buNone/>
              <a:defRPr sz="3000">
                <a:latin typeface="Calibri"/>
                <a:ea typeface="Calibri"/>
                <a:cs typeface="Calibri"/>
                <a:sym typeface="Calibri"/>
              </a:defRPr>
            </a:lvl4pPr>
            <a:lvl5pPr marL="0" indent="0" defTabSz="914400">
              <a:spcBef>
                <a:spcPts val="0"/>
              </a:spcBef>
              <a:buSzTx/>
              <a:buNone/>
              <a:defRPr sz="30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/>
          <p:cNvSpPr txBox="1">
            <a:spLocks noGrp="1"/>
          </p:cNvSpPr>
          <p:nvPr>
            <p:ph type="sldNum" sz="quarter" idx="10"/>
          </p:nvPr>
        </p:nvSpPr>
        <p:spPr>
          <a:xfrm>
            <a:off x="19743738" y="12755563"/>
            <a:ext cx="436562" cy="457200"/>
          </a:xfrm>
          <a:noFill/>
          <a:ln/>
        </p:spPr>
        <p:txBody>
          <a:bodyPr lIns="0" tIns="0" rIns="0" bIns="0"/>
          <a:lstStyle>
            <a:lvl1pPr algn="r">
              <a:defRPr sz="3000">
                <a:solidFill>
                  <a:srgbClr val="888888"/>
                </a:solidFill>
                <a:latin typeface="Helvetica" pitchFamily="34" charset="0"/>
                <a:ea typeface="Helvetica Neue"/>
                <a:cs typeface="Helvetica" pitchFamily="34" charset="0"/>
                <a:sym typeface="Helvetica" pitchFamily="34" charset="0"/>
              </a:defRPr>
            </a:lvl1pPr>
          </a:lstStyle>
          <a:p>
            <a:fld id="{193F0D58-59FE-45D7-9BE0-35B2194DED9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ffectiveness" descr="Effectivenes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2963" y="13082588"/>
            <a:ext cx="2511425" cy="3603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5" name="Copyright © EFFECTIVENESS Sp. z o.o. / The Institute for Motivational Living. All rights reserved."/>
          <p:cNvSpPr txBox="1">
            <a:spLocks noChangeArrowheads="1"/>
          </p:cNvSpPr>
          <p:nvPr/>
        </p:nvSpPr>
        <p:spPr bwMode="auto">
          <a:xfrm>
            <a:off x="5999163" y="13106400"/>
            <a:ext cx="9018587" cy="425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91436" tIns="91436" rIns="91436" bIns="91436" anchor="ctr">
            <a:spAutoFit/>
          </a:bodyPr>
          <a:lstStyle/>
          <a:p>
            <a:pPr defTabSz="1828800" eaLnBrk="0" hangingPunct="0">
              <a:buSzPct val="100000"/>
            </a:pPr>
            <a:r>
              <a:rPr lang="en-US" sz="1600">
                <a:latin typeface="Calibri" pitchFamily="34" charset="0"/>
                <a:cs typeface="Calibri" pitchFamily="34" charset="0"/>
                <a:sym typeface="Calibri" pitchFamily="34" charset="0"/>
              </a:rPr>
              <a:t>Autorinės teisės © „EFFECTIVENESS“ Sp. z o.o. / Motyvacinio gyvenimo institutas. Visos teisės saugomos.</a:t>
            </a:r>
          </a:p>
        </p:txBody>
      </p:sp>
      <p:sp>
        <p:nvSpPr>
          <p:cNvPr id="226" name="Tekst tytułowy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 lIns="91436" tIns="91436" rIns="91436" bIns="91436"/>
          <a:lstStyle>
            <a:lvl1pPr defTabSz="1828800">
              <a:defRPr sz="8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Tekst tytułowy</a:t>
            </a:r>
          </a:p>
        </p:txBody>
      </p:sp>
      <p:sp>
        <p:nvSpPr>
          <p:cNvPr id="227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 lIns="91436" tIns="91436" rIns="91436" bIns="91436" anchor="t"/>
          <a:lstStyle>
            <a:lvl1pPr marL="0" indent="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" name="Numer slajdu"/>
          <p:cNvSpPr txBox="1">
            <a:spLocks noGrp="1"/>
          </p:cNvSpPr>
          <p:nvPr>
            <p:ph type="sldNum" sz="quarter" idx="10"/>
          </p:nvPr>
        </p:nvSpPr>
        <p:spPr>
          <a:xfrm>
            <a:off x="15638463" y="12442825"/>
            <a:ext cx="515937" cy="539750"/>
          </a:xfrm>
        </p:spPr>
        <p:txBody>
          <a:bodyPr lIns="91436" tIns="91436" rIns="91436" bIns="91436" anchor="ctr"/>
          <a:lstStyle>
            <a:lvl1pPr algn="r">
              <a:defRPr>
                <a:solidFill>
                  <a:srgbClr val="888888"/>
                </a:solidFill>
                <a:latin typeface="Calibri" pitchFamily="34" charset="0"/>
                <a:ea typeface="Helvetica Neue"/>
                <a:cs typeface="Calibri" pitchFamily="34" charset="0"/>
                <a:sym typeface="Calibri" pitchFamily="34" charset="0"/>
              </a:defRPr>
            </a:lvl1pPr>
          </a:lstStyle>
          <a:p>
            <a:fld id="{8A306FE9-0944-42DF-8CA7-30013F3E89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ffectiveness" descr="Effectivenes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2963" y="13082588"/>
            <a:ext cx="2511425" cy="3603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3" name="Copyright © EFFECTIVENESS Sp. z o.o. / The Institute for Motivational Living. All rights reserved."/>
          <p:cNvSpPr txBox="1">
            <a:spLocks noChangeArrowheads="1"/>
          </p:cNvSpPr>
          <p:nvPr/>
        </p:nvSpPr>
        <p:spPr bwMode="auto">
          <a:xfrm>
            <a:off x="5999163" y="13106400"/>
            <a:ext cx="9018587" cy="425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91436" tIns="91436" rIns="91436" bIns="91436" anchor="ctr">
            <a:spAutoFit/>
          </a:bodyPr>
          <a:lstStyle/>
          <a:p>
            <a:pPr defTabSz="1828800" eaLnBrk="0" hangingPunct="0">
              <a:buSzPct val="100000"/>
            </a:pPr>
            <a:r>
              <a:rPr lang="en-US" sz="1600">
                <a:latin typeface="Calibri" pitchFamily="34" charset="0"/>
                <a:cs typeface="Calibri" pitchFamily="34" charset="0"/>
                <a:sym typeface="Calibri" pitchFamily="34" charset="0"/>
              </a:rPr>
              <a:t>Autorinės teisės © „EFFECTIVENESS“ Sp. z o.o. / Motyvacinio gyvenimo institutas. Visos teisės saugomos.</a:t>
            </a:r>
          </a:p>
        </p:txBody>
      </p:sp>
      <p:sp>
        <p:nvSpPr>
          <p:cNvPr id="4" name="Numer slajdu"/>
          <p:cNvSpPr txBox="1">
            <a:spLocks noGrp="1"/>
          </p:cNvSpPr>
          <p:nvPr>
            <p:ph type="sldNum" sz="quarter" idx="10"/>
          </p:nvPr>
        </p:nvSpPr>
        <p:spPr>
          <a:xfrm>
            <a:off x="15638463" y="12442825"/>
            <a:ext cx="515937" cy="539750"/>
          </a:xfrm>
        </p:spPr>
        <p:txBody>
          <a:bodyPr lIns="91436" tIns="91436" rIns="91436" bIns="91436" anchor="ctr"/>
          <a:lstStyle>
            <a:lvl1pPr algn="r">
              <a:defRPr>
                <a:solidFill>
                  <a:srgbClr val="888888"/>
                </a:solidFill>
                <a:latin typeface="Calibri" pitchFamily="34" charset="0"/>
                <a:ea typeface="Helvetica Neue"/>
                <a:cs typeface="Calibri" pitchFamily="34" charset="0"/>
                <a:sym typeface="Calibri" pitchFamily="34" charset="0"/>
              </a:defRPr>
            </a:lvl1pPr>
          </a:lstStyle>
          <a:p>
            <a:fld id="{FF646416-691F-486B-9036-8EE89F2FA1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245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/>
          <p:cNvSpPr txBox="1">
            <a:spLocks noGrp="1"/>
          </p:cNvSpPr>
          <p:nvPr>
            <p:ph type="sldNum" sz="quarter" idx="10"/>
          </p:nvPr>
        </p:nvSpPr>
        <p:spPr>
          <a:xfrm>
            <a:off x="11958638" y="13081000"/>
            <a:ext cx="454025" cy="469900"/>
          </a:xfrm>
        </p:spPr>
        <p:txBody>
          <a:bodyPr/>
          <a:lstStyle>
            <a:lvl1pPr>
              <a:defRPr/>
            </a:lvl1pPr>
          </a:lstStyle>
          <a:p>
            <a:fld id="{79C56E7A-2DA0-4A9B-84DF-A96354A607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ekst tytułowy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Tekst tytułowy</a:t>
            </a:r>
          </a:p>
        </p:txBody>
      </p:sp>
      <p:sp>
        <p:nvSpPr>
          <p:cNvPr id="254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/>
          <p:cNvSpPr txBox="1">
            <a:spLocks noGrp="1"/>
          </p:cNvSpPr>
          <p:nvPr>
            <p:ph type="sldNum" sz="quarter" idx="10"/>
          </p:nvPr>
        </p:nvSpPr>
        <p:spPr>
          <a:xfrm>
            <a:off x="11958638" y="13081000"/>
            <a:ext cx="454025" cy="469900"/>
          </a:xfrm>
        </p:spPr>
        <p:txBody>
          <a:bodyPr/>
          <a:lstStyle>
            <a:lvl1pPr>
              <a:defRPr/>
            </a:lvl1pPr>
          </a:lstStyle>
          <a:p>
            <a:fld id="{855B71FC-F37E-4D62-BC99-12396E54FF1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ekst tytułowy"/>
          <p:cNvSpPr txBox="1">
            <a:spLocks noGrp="1"/>
          </p:cNvSpPr>
          <p:nvPr>
            <p:ph type="title"/>
          </p:nvPr>
        </p:nvSpPr>
        <p:spPr>
          <a:xfrm>
            <a:off x="1671240" y="896978"/>
            <a:ext cx="21041519" cy="3290810"/>
          </a:xfrm>
          <a:prstGeom prst="rect">
            <a:avLst/>
          </a:prstGeom>
        </p:spPr>
        <p:txBody>
          <a:bodyPr lIns="0" tIns="0" rIns="0" bIns="0" anchor="t"/>
          <a:lstStyle>
            <a:lvl1pPr algn="l" defTabSz="1108361">
              <a:lnSpc>
                <a:spcPct val="90000"/>
              </a:lnSpc>
              <a:defRPr sz="5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Tekst tytułowy</a:t>
            </a:r>
          </a:p>
        </p:txBody>
      </p:sp>
      <p:sp>
        <p:nvSpPr>
          <p:cNvPr id="263" name="Treść - poziom 1…"/>
          <p:cNvSpPr txBox="1">
            <a:spLocks noGrp="1"/>
          </p:cNvSpPr>
          <p:nvPr>
            <p:ph type="body" sz="half" idx="1"/>
          </p:nvPr>
        </p:nvSpPr>
        <p:spPr>
          <a:xfrm>
            <a:off x="1661760" y="6048321"/>
            <a:ext cx="21060476" cy="3873012"/>
          </a:xfrm>
          <a:prstGeom prst="rect">
            <a:avLst/>
          </a:prstGeom>
        </p:spPr>
        <p:txBody>
          <a:bodyPr lIns="0" tIns="0" rIns="0" bIns="0" anchor="t"/>
          <a:lstStyle>
            <a:lvl1pPr marL="261256" indent="-261256" defTabSz="1108361">
              <a:lnSpc>
                <a:spcPct val="90000"/>
              </a:lnSpc>
              <a:spcBef>
                <a:spcPts val="1200"/>
              </a:spcBef>
              <a:buSzPct val="1000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marL="762000" indent="-304800" defTabSz="1108361">
              <a:lnSpc>
                <a:spcPct val="90000"/>
              </a:lnSpc>
              <a:spcBef>
                <a:spcPts val="1200"/>
              </a:spcBef>
              <a:buSzPct val="1000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2pPr>
            <a:lvl3pPr marL="1280160" indent="-365760" defTabSz="1108361">
              <a:lnSpc>
                <a:spcPct val="90000"/>
              </a:lnSpc>
              <a:spcBef>
                <a:spcPts val="1200"/>
              </a:spcBef>
              <a:buSzPct val="1000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3pPr>
            <a:lvl4pPr marL="1778000" indent="-406400" defTabSz="1108361">
              <a:lnSpc>
                <a:spcPct val="90000"/>
              </a:lnSpc>
              <a:spcBef>
                <a:spcPts val="1200"/>
              </a:spcBef>
              <a:buSzPct val="1000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4pPr>
            <a:lvl5pPr marL="2235200" indent="-406400" defTabSz="1108361">
              <a:lnSpc>
                <a:spcPct val="90000"/>
              </a:lnSpc>
              <a:spcBef>
                <a:spcPts val="1200"/>
              </a:spcBef>
              <a:buSzPct val="1000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/>
          <p:cNvSpPr txBox="1">
            <a:spLocks noGrp="1"/>
          </p:cNvSpPr>
          <p:nvPr>
            <p:ph type="sldNum" sz="quarter" idx="10"/>
          </p:nvPr>
        </p:nvSpPr>
        <p:spPr>
          <a:xfrm>
            <a:off x="22879050" y="12755563"/>
            <a:ext cx="279400" cy="292100"/>
          </a:xfrm>
        </p:spPr>
        <p:txBody>
          <a:bodyPr lIns="0" tIns="0" rIns="0" bIns="0"/>
          <a:lstStyle>
            <a:lvl1pPr algn="r">
              <a:defRPr sz="2000">
                <a:solidFill>
                  <a:srgbClr val="888888"/>
                </a:solidFill>
                <a:latin typeface="Calibri" pitchFamily="34" charset="0"/>
                <a:ea typeface="Helvetica Neue"/>
                <a:cs typeface="Calibri" pitchFamily="34" charset="0"/>
                <a:sym typeface="Calibri" pitchFamily="34" charset="0"/>
              </a:defRPr>
            </a:lvl1pPr>
          </a:lstStyle>
          <a:p>
            <a:fld id="{47372BC0-1D4A-4D74-8AB3-29D762441C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kst tytułowy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3" name="Numer slajdu"/>
          <p:cNvSpPr txBox="1">
            <a:spLocks noGrp="1"/>
          </p:cNvSpPr>
          <p:nvPr>
            <p:ph type="sldNum" sz="quarter" idx="10"/>
          </p:nvPr>
        </p:nvSpPr>
        <p:spPr>
          <a:xfrm>
            <a:off x="11958638" y="13081000"/>
            <a:ext cx="454025" cy="469900"/>
          </a:xfrm>
        </p:spPr>
        <p:txBody>
          <a:bodyPr/>
          <a:lstStyle>
            <a:lvl1pPr>
              <a:defRPr/>
            </a:lvl1pPr>
          </a:lstStyle>
          <a:p>
            <a:fld id="{EF5655FB-9FE3-4787-8268-773C365D3E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ekst tytułowy"/>
          <p:cNvSpPr txBox="1">
            <a:spLocks noGrp="1"/>
          </p:cNvSpPr>
          <p:nvPr>
            <p:ph type="title"/>
          </p:nvPr>
        </p:nvSpPr>
        <p:spPr>
          <a:xfrm>
            <a:off x="1671240" y="896978"/>
            <a:ext cx="21041519" cy="3290810"/>
          </a:xfrm>
          <a:prstGeom prst="rect">
            <a:avLst/>
          </a:prstGeom>
        </p:spPr>
        <p:txBody>
          <a:bodyPr lIns="0" tIns="0" rIns="0" bIns="0" anchor="t"/>
          <a:lstStyle>
            <a:lvl1pPr algn="l" defTabSz="1108361">
              <a:lnSpc>
                <a:spcPct val="90000"/>
              </a:lnSpc>
              <a:defRPr sz="5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Tekst tytułowy</a:t>
            </a:r>
          </a:p>
        </p:txBody>
      </p:sp>
      <p:sp>
        <p:nvSpPr>
          <p:cNvPr id="272" name="Treść - poziom 1…"/>
          <p:cNvSpPr txBox="1">
            <a:spLocks noGrp="1"/>
          </p:cNvSpPr>
          <p:nvPr>
            <p:ph type="body" sz="half" idx="1"/>
          </p:nvPr>
        </p:nvSpPr>
        <p:spPr>
          <a:xfrm>
            <a:off x="1611278" y="4965117"/>
            <a:ext cx="10752306" cy="7313443"/>
          </a:xfrm>
          <a:prstGeom prst="rect">
            <a:avLst/>
          </a:prstGeom>
        </p:spPr>
        <p:txBody>
          <a:bodyPr lIns="0" tIns="0" rIns="0" bIns="0" anchor="t"/>
          <a:lstStyle>
            <a:lvl1pPr marL="261256" indent="-261256" defTabSz="1108361">
              <a:lnSpc>
                <a:spcPct val="90000"/>
              </a:lnSpc>
              <a:spcBef>
                <a:spcPts val="1200"/>
              </a:spcBef>
              <a:buSzPct val="1000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marL="762000" indent="-304800" defTabSz="1108361">
              <a:lnSpc>
                <a:spcPct val="90000"/>
              </a:lnSpc>
              <a:spcBef>
                <a:spcPts val="1200"/>
              </a:spcBef>
              <a:buSzPct val="1000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2pPr>
            <a:lvl3pPr marL="1280160" indent="-365760" defTabSz="1108361">
              <a:lnSpc>
                <a:spcPct val="90000"/>
              </a:lnSpc>
              <a:spcBef>
                <a:spcPts val="1200"/>
              </a:spcBef>
              <a:buSzPct val="1000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3pPr>
            <a:lvl4pPr marL="1778000" indent="-406400" defTabSz="1108361">
              <a:lnSpc>
                <a:spcPct val="90000"/>
              </a:lnSpc>
              <a:spcBef>
                <a:spcPts val="1200"/>
              </a:spcBef>
              <a:buSzPct val="1000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4pPr>
            <a:lvl5pPr marL="2235200" indent="-406400" defTabSz="1108361">
              <a:lnSpc>
                <a:spcPct val="90000"/>
              </a:lnSpc>
              <a:spcBef>
                <a:spcPts val="1200"/>
              </a:spcBef>
              <a:buSzPct val="1000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/>
          <p:cNvSpPr txBox="1">
            <a:spLocks noGrp="1"/>
          </p:cNvSpPr>
          <p:nvPr>
            <p:ph type="sldNum" sz="quarter" idx="10"/>
          </p:nvPr>
        </p:nvSpPr>
        <p:spPr>
          <a:xfrm>
            <a:off x="22879050" y="12755563"/>
            <a:ext cx="279400" cy="292100"/>
          </a:xfrm>
        </p:spPr>
        <p:txBody>
          <a:bodyPr lIns="0" tIns="0" rIns="0" bIns="0"/>
          <a:lstStyle>
            <a:lvl1pPr algn="r">
              <a:defRPr sz="2000">
                <a:solidFill>
                  <a:srgbClr val="888888"/>
                </a:solidFill>
                <a:latin typeface="Calibri" pitchFamily="34" charset="0"/>
                <a:ea typeface="Helvetica Neue"/>
                <a:cs typeface="Calibri" pitchFamily="34" charset="0"/>
                <a:sym typeface="Calibri" pitchFamily="34" charset="0"/>
              </a:defRPr>
            </a:lvl1pPr>
          </a:lstStyle>
          <a:p>
            <a:fld id="{F78DCAA9-9B8B-4D95-8944-D36295D761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ekst tytułowy"/>
          <p:cNvSpPr txBox="1">
            <a:spLocks noGrp="1"/>
          </p:cNvSpPr>
          <p:nvPr>
            <p:ph type="title"/>
          </p:nvPr>
        </p:nvSpPr>
        <p:spPr>
          <a:xfrm>
            <a:off x="1671240" y="896978"/>
            <a:ext cx="21041519" cy="3290810"/>
          </a:xfrm>
          <a:prstGeom prst="rect">
            <a:avLst/>
          </a:prstGeom>
        </p:spPr>
        <p:txBody>
          <a:bodyPr lIns="0" tIns="0" rIns="0" bIns="0" anchor="t"/>
          <a:lstStyle>
            <a:lvl1pPr algn="l" defTabSz="1108361">
              <a:lnSpc>
                <a:spcPct val="90000"/>
              </a:lnSpc>
              <a:defRPr sz="5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Tekst tytułowy</a:t>
            </a:r>
          </a:p>
        </p:txBody>
      </p:sp>
      <p:sp>
        <p:nvSpPr>
          <p:cNvPr id="3" name="Numer slajdu"/>
          <p:cNvSpPr txBox="1">
            <a:spLocks noGrp="1"/>
          </p:cNvSpPr>
          <p:nvPr>
            <p:ph type="sldNum" sz="quarter" idx="10"/>
          </p:nvPr>
        </p:nvSpPr>
        <p:spPr>
          <a:xfrm>
            <a:off x="22879050" y="12755563"/>
            <a:ext cx="279400" cy="292100"/>
          </a:xfrm>
        </p:spPr>
        <p:txBody>
          <a:bodyPr lIns="0" tIns="0" rIns="0" bIns="0"/>
          <a:lstStyle>
            <a:lvl1pPr algn="r">
              <a:defRPr sz="2000">
                <a:solidFill>
                  <a:srgbClr val="888888"/>
                </a:solidFill>
                <a:latin typeface="Calibri" pitchFamily="34" charset="0"/>
                <a:ea typeface="Helvetica Neue"/>
                <a:cs typeface="Calibri" pitchFamily="34" charset="0"/>
                <a:sym typeface="Calibri" pitchFamily="34" charset="0"/>
              </a:defRPr>
            </a:lvl1pPr>
          </a:lstStyle>
          <a:p>
            <a:fld id="{36C6DCE5-1262-4BDA-8D95-71B20209E39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289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/>
          <p:cNvSpPr txBox="1">
            <a:spLocks noGrp="1"/>
          </p:cNvSpPr>
          <p:nvPr>
            <p:ph type="sldNum" sz="quarter" idx="10"/>
          </p:nvPr>
        </p:nvSpPr>
        <p:spPr>
          <a:xfrm>
            <a:off x="11958638" y="13081000"/>
            <a:ext cx="454025" cy="469900"/>
          </a:xfrm>
        </p:spPr>
        <p:txBody>
          <a:bodyPr/>
          <a:lstStyle>
            <a:lvl1pPr>
              <a:defRPr/>
            </a:lvl1pPr>
          </a:lstStyle>
          <a:p>
            <a:fld id="{D9A195E4-F4D8-412E-8876-C95838BDE7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298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/>
          <p:cNvSpPr txBox="1">
            <a:spLocks noGrp="1"/>
          </p:cNvSpPr>
          <p:nvPr>
            <p:ph type="sldNum" sz="quarter" idx="10"/>
          </p:nvPr>
        </p:nvSpPr>
        <p:spPr>
          <a:xfrm>
            <a:off x="11958638" y="13081000"/>
            <a:ext cx="454025" cy="469900"/>
          </a:xfrm>
        </p:spPr>
        <p:txBody>
          <a:bodyPr/>
          <a:lstStyle>
            <a:lvl1pPr>
              <a:defRPr/>
            </a:lvl1pPr>
          </a:lstStyle>
          <a:p>
            <a:fld id="{8065FD0F-114E-46FB-9C75-441E770E0DF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13165979" y="1104900"/>
            <a:ext cx="9525005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Light"/>
            </a:endParaRPr>
          </a:p>
        </p:txBody>
      </p:sp>
      <p:sp>
        <p:nvSpPr>
          <p:cNvPr id="39" name="Tekst tytułowy"/>
          <p:cNvSpPr txBox="1"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Tekst tytułowy</a:t>
            </a:r>
          </a:p>
        </p:txBody>
      </p:sp>
      <p:sp>
        <p:nvSpPr>
          <p:cNvPr id="40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5" name="Numer slajdu"/>
          <p:cNvSpPr txBox="1">
            <a:spLocks noGrp="1"/>
          </p:cNvSpPr>
          <p:nvPr>
            <p:ph type="sldNum" sz="quarter" idx="14"/>
          </p:nvPr>
        </p:nvSpPr>
        <p:spPr>
          <a:xfrm>
            <a:off x="11958638" y="13081000"/>
            <a:ext cx="454025" cy="469900"/>
          </a:xfrm>
        </p:spPr>
        <p:txBody>
          <a:bodyPr/>
          <a:lstStyle>
            <a:lvl1pPr>
              <a:defRPr/>
            </a:lvl1pPr>
          </a:lstStyle>
          <a:p>
            <a:fld id="{5E4B6642-A191-46F5-B404-2FE64D1995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3" name="Numer slajdu"/>
          <p:cNvSpPr txBox="1">
            <a:spLocks noGrp="1"/>
          </p:cNvSpPr>
          <p:nvPr>
            <p:ph type="sldNum" sz="quarter" idx="10"/>
          </p:nvPr>
        </p:nvSpPr>
        <p:spPr>
          <a:xfrm>
            <a:off x="11958638" y="13081000"/>
            <a:ext cx="454025" cy="469900"/>
          </a:xfrm>
        </p:spPr>
        <p:txBody>
          <a:bodyPr/>
          <a:lstStyle>
            <a:lvl1pPr>
              <a:defRPr/>
            </a:lvl1pPr>
          </a:lstStyle>
          <a:p>
            <a:fld id="{F263CC24-63BE-4BA8-BBB2-F899E8BF1F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57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/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C879A0-A424-4587-B7BF-B3D6380D71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Light"/>
            </a:endParaRPr>
          </a:p>
        </p:txBody>
      </p:sp>
      <p:sp>
        <p:nvSpPr>
          <p:cNvPr id="66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67" name="Treść - poziom 1…"/>
          <p:cNvSpPr txBox="1"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5" name="Numer slajdu"/>
          <p:cNvSpPr txBox="1">
            <a:spLocks noGrp="1"/>
          </p:cNvSpPr>
          <p:nvPr>
            <p:ph type="sldNum" sz="quarter" idx="14"/>
          </p:nvPr>
        </p:nvSpPr>
        <p:spPr>
          <a:xfrm>
            <a:off x="11958638" y="13081000"/>
            <a:ext cx="454025" cy="469900"/>
          </a:xfrm>
        </p:spPr>
        <p:txBody>
          <a:bodyPr/>
          <a:lstStyle>
            <a:lvl1pPr>
              <a:defRPr/>
            </a:lvl1pPr>
          </a:lstStyle>
          <a:p>
            <a:fld id="{E8C702E5-60A0-4C54-8412-6902FE4688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3" name="Numer slajdu"/>
          <p:cNvSpPr txBox="1">
            <a:spLocks noGrp="1"/>
          </p:cNvSpPr>
          <p:nvPr>
            <p:ph type="sldNum" sz="quarter" idx="10"/>
          </p:nvPr>
        </p:nvSpPr>
        <p:spPr>
          <a:xfrm>
            <a:off x="11958638" y="13081000"/>
            <a:ext cx="454025" cy="469900"/>
          </a:xfrm>
        </p:spPr>
        <p:txBody>
          <a:bodyPr/>
          <a:lstStyle>
            <a:lvl1pPr>
              <a:defRPr/>
            </a:lvl1pPr>
          </a:lstStyle>
          <a:p>
            <a:fld id="{9AB40A37-D1B1-448B-B57A-8AF3390A38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Light"/>
            </a:endParaRPr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Light"/>
            </a:endParaRPr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Light"/>
            </a:endParaRPr>
          </a:p>
        </p:txBody>
      </p:sp>
      <p:sp>
        <p:nvSpPr>
          <p:cNvPr id="5" name="Numer slajdu"/>
          <p:cNvSpPr txBox="1">
            <a:spLocks noGrp="1"/>
          </p:cNvSpPr>
          <p:nvPr>
            <p:ph type="sldNum" sz="quarter" idx="16"/>
          </p:nvPr>
        </p:nvSpPr>
        <p:spPr>
          <a:xfrm>
            <a:off x="11958638" y="13081000"/>
            <a:ext cx="454025" cy="469900"/>
          </a:xfrm>
        </p:spPr>
        <p:txBody>
          <a:bodyPr/>
          <a:lstStyle>
            <a:lvl1pPr>
              <a:defRPr/>
            </a:lvl1pPr>
          </a:lstStyle>
          <a:p>
            <a:fld id="{D839DF14-3278-42BD-88E1-25D377B3EC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kst tytułowy"/>
          <p:cNvSpPr txBox="1">
            <a:spLocks noGrp="1"/>
          </p:cNvSpPr>
          <p:nvPr>
            <p:ph type="title"/>
          </p:nvPr>
        </p:nvSpPr>
        <p:spPr bwMode="auto">
          <a:xfrm>
            <a:off x="1689100" y="952500"/>
            <a:ext cx="21005800" cy="2286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Light"/>
              </a:rPr>
              <a:t>Tekst tytułowy</a:t>
            </a:r>
          </a:p>
        </p:txBody>
      </p:sp>
      <p:sp>
        <p:nvSpPr>
          <p:cNvPr id="1027" name="Treść - poziom 1…"/>
          <p:cNvSpPr txBox="1">
            <a:spLocks noGrp="1"/>
          </p:cNvSpPr>
          <p:nvPr>
            <p:ph type="body" idx="1"/>
          </p:nvPr>
        </p:nvSpPr>
        <p:spPr bwMode="auto">
          <a:xfrm>
            <a:off x="1689100" y="3238500"/>
            <a:ext cx="21005800" cy="9207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Light"/>
              </a:rPr>
              <a:t>Treść - poziom 1</a:t>
            </a:r>
          </a:p>
          <a:p>
            <a:pPr lvl="1"/>
            <a:r>
              <a:rPr lang="en-US" smtClean="0">
                <a:sym typeface="Helvetica Light"/>
              </a:rPr>
              <a:t>Treść - poziom 2</a:t>
            </a:r>
          </a:p>
          <a:p>
            <a:pPr lvl="2"/>
            <a:r>
              <a:rPr lang="en-US" smtClean="0">
                <a:sym typeface="Helvetica Light"/>
              </a:rPr>
              <a:t>Treść - poziom 3</a:t>
            </a:r>
          </a:p>
          <a:p>
            <a:pPr lvl="3"/>
            <a:r>
              <a:rPr lang="en-US" smtClean="0">
                <a:sym typeface="Helvetica Light"/>
              </a:rPr>
              <a:t>Treść - poziom 4</a:t>
            </a:r>
          </a:p>
          <a:p>
            <a:pPr lvl="4"/>
            <a:r>
              <a:rPr lang="en-US" smtClean="0">
                <a:sym typeface="Helvetica Light"/>
              </a:rPr>
              <a:t>Treść - poziom 5</a:t>
            </a:r>
          </a:p>
        </p:txBody>
      </p:sp>
      <p:sp>
        <p:nvSpPr>
          <p:cNvPr id="1028" name="Numer slajdu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680825" y="279400"/>
            <a:ext cx="454025" cy="4699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none" lIns="50800" tIns="50800" rIns="50800" bIns="50800" numCol="1" anchor="t" anchorCtr="0" compatLnSpc="1">
            <a:prstTxWarp prst="textNoShape">
              <a:avLst/>
            </a:prstTxWarp>
            <a:spAutoFit/>
          </a:bodyPr>
          <a:lstStyle>
            <a:lvl1pPr algn="ctr" hangingPunct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2EA587F5-1D74-463C-892D-ACEFBC64F47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14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  <p:sldLayoutId id="2147483737" r:id="rId24"/>
    <p:sldLayoutId id="2147483738" r:id="rId25"/>
    <p:sldLayoutId id="2147483739" r:id="rId26"/>
    <p:sldLayoutId id="2147483740" r:id="rId27"/>
    <p:sldLayoutId id="2147483741" r:id="rId28"/>
    <p:sldLayoutId id="2147483742" r:id="rId29"/>
    <p:sldLayoutId id="2147483743" r:id="rId30"/>
    <p:sldLayoutId id="2147483744" r:id="rId31"/>
    <p:sldLayoutId id="2147483745" r:id="rId32"/>
    <p:sldLayoutId id="2147483746" r:id="rId33"/>
  </p:sldLayoutIdLst>
  <p:transition spd="med"/>
  <p:txStyles>
    <p:titleStyle>
      <a:lvl1pPr algn="ctr" defTabSz="825500" rtl="0" eaLnBrk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/>
          <a:ea typeface="Helvetica Light"/>
          <a:cs typeface="Helvetica Light"/>
          <a:sym typeface="Helvetica Light"/>
        </a:defRPr>
      </a:lvl1pPr>
      <a:lvl2pPr algn="ctr" defTabSz="825500" rtl="0" eaLnBrk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/>
          <a:ea typeface="Helvetica Light"/>
          <a:cs typeface="Helvetica Light"/>
          <a:sym typeface="Helvetica Light"/>
        </a:defRPr>
      </a:lvl2pPr>
      <a:lvl3pPr algn="ctr" defTabSz="825500" rtl="0" eaLnBrk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/>
          <a:ea typeface="Helvetica Light"/>
          <a:cs typeface="Helvetica Light"/>
          <a:sym typeface="Helvetica Light"/>
        </a:defRPr>
      </a:lvl3pPr>
      <a:lvl4pPr algn="ctr" defTabSz="825500" rtl="0" eaLnBrk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/>
          <a:ea typeface="Helvetica Light"/>
          <a:cs typeface="Helvetica Light"/>
          <a:sym typeface="Helvetica Light"/>
        </a:defRPr>
      </a:lvl4pPr>
      <a:lvl5pPr algn="ctr" defTabSz="825500" rtl="0" eaLnBrk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635000" indent="-635000" algn="l" defTabSz="825500" rtl="0" eaLnBrk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000000"/>
          </a:solidFill>
          <a:latin typeface="Helvetica Light"/>
          <a:ea typeface="Helvetica Light"/>
          <a:cs typeface="Helvetica Light"/>
          <a:sym typeface="Helvetica Light"/>
        </a:defRPr>
      </a:lvl1pPr>
      <a:lvl2pPr marL="1270000" indent="-635000" algn="l" defTabSz="825500" rtl="0" eaLnBrk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000000"/>
          </a:solidFill>
          <a:latin typeface="Helvetica Light"/>
          <a:ea typeface="Helvetica Light"/>
          <a:cs typeface="Helvetica Light"/>
          <a:sym typeface="Helvetica Light"/>
        </a:defRPr>
      </a:lvl2pPr>
      <a:lvl3pPr marL="1905000" indent="-635000" algn="l" defTabSz="825500" rtl="0" eaLnBrk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000000"/>
          </a:solidFill>
          <a:latin typeface="Helvetica Light"/>
          <a:ea typeface="Helvetica Light"/>
          <a:cs typeface="Helvetica Light"/>
          <a:sym typeface="Helvetica Light"/>
        </a:defRPr>
      </a:lvl3pPr>
      <a:lvl4pPr marL="2540000" indent="-635000" algn="l" defTabSz="825500" rtl="0" eaLnBrk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000000"/>
          </a:solidFill>
          <a:latin typeface="Helvetica Light"/>
          <a:ea typeface="Helvetica Light"/>
          <a:cs typeface="Helvetica Light"/>
          <a:sym typeface="Helvetica Light"/>
        </a:defRPr>
      </a:lvl4pPr>
      <a:lvl5pPr marL="3175000" indent="-635000" algn="l" defTabSz="825500" rtl="0" eaLnBrk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000000"/>
          </a:solidFill>
          <a:latin typeface="Helvetica Light"/>
          <a:ea typeface="Helvetica Light"/>
          <a:cs typeface="Helvetica Light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8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42.png"/><Relationship Id="rId4" Type="http://schemas.openxmlformats.org/officeDocument/2006/relationships/image" Target="../media/image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7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8.png"/><Relationship Id="rId9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susproc.jrc.ec.europa.eu/activities/emas/documents/TourismBEMP.pdf" TargetMode="External"/><Relationship Id="rId4" Type="http://schemas.openxmlformats.org/officeDocument/2006/relationships/image" Target="../media/image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rotterzwam.nl/en_US/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8.png"/><Relationship Id="rId9" Type="http://schemas.openxmlformats.org/officeDocument/2006/relationships/image" Target="../media/image2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ytuł 1"/>
          <p:cNvSpPr txBox="1">
            <a:spLocks/>
          </p:cNvSpPr>
          <p:nvPr/>
        </p:nvSpPr>
        <p:spPr>
          <a:xfrm>
            <a:off x="-2" y="3641272"/>
            <a:ext cx="12192000" cy="6250138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lIns="360000" rIns="360000"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8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Dizaino mąstymo įrankiai žiedinei ekonomikai</a:t>
            </a:r>
            <a:endParaRPr lang="pl-PL" sz="88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7" name="Grupa 16"/>
          <p:cNvGrpSpPr/>
          <p:nvPr/>
        </p:nvGrpSpPr>
        <p:grpSpPr>
          <a:xfrm>
            <a:off x="2398" y="-3"/>
            <a:ext cx="24372000" cy="2385318"/>
            <a:chOff x="1199" y="-2"/>
            <a:chExt cx="12186000" cy="1192659"/>
          </a:xfrm>
        </p:grpSpPr>
        <p:sp>
          <p:nvSpPr>
            <p:cNvPr id="15" name="Prostokąt 14"/>
            <p:cNvSpPr/>
            <p:nvPr/>
          </p:nvSpPr>
          <p:spPr>
            <a:xfrm>
              <a:off x="1199" y="4657"/>
              <a:ext cx="12186000" cy="118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0"/>
            </a:p>
          </p:txBody>
        </p:sp>
        <p:pic>
          <p:nvPicPr>
            <p:cNvPr id="7" name="Obraz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8583" y="0"/>
              <a:ext cx="3621077" cy="1188000"/>
            </a:xfrm>
            <a:prstGeom prst="rect">
              <a:avLst/>
            </a:prstGeom>
          </p:spPr>
        </p:pic>
        <p:pic>
          <p:nvPicPr>
            <p:cNvPr id="10" name="Obraz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632" t="-15043" r="-1" b="-15215"/>
            <a:stretch/>
          </p:blipFill>
          <p:spPr>
            <a:xfrm>
              <a:off x="6712180" y="-2"/>
              <a:ext cx="4658351" cy="1188000"/>
            </a:xfrm>
            <a:prstGeom prst="rect">
              <a:avLst/>
            </a:prstGeom>
          </p:spPr>
        </p:pic>
      </p:grp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96"/>
          <a:stretch/>
        </p:blipFill>
        <p:spPr bwMode="auto">
          <a:xfrm>
            <a:off x="-2" y="11121791"/>
            <a:ext cx="24386400" cy="26209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5781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2. ZESPOŁOWA INTERDYSCYPLINARNA PRACA…"/>
          <p:cNvSpPr txBox="1">
            <a:spLocks noChangeArrowheads="1"/>
          </p:cNvSpPr>
          <p:nvPr/>
        </p:nvSpPr>
        <p:spPr bwMode="auto">
          <a:xfrm>
            <a:off x="3922713" y="2273300"/>
            <a:ext cx="17483137" cy="235108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71434" tIns="71434" rIns="71434" bIns="71434" anchor="ctr">
            <a:spAutoFit/>
          </a:bodyPr>
          <a:lstStyle/>
          <a:p>
            <a:pPr algn="ctr" defTabSz="584200" eaLnBrk="0" hangingPunct="0">
              <a:buSzPct val="100000"/>
            </a:pPr>
            <a:r>
              <a:rPr lang="en-US" sz="7200" b="1">
                <a:solidFill>
                  <a:srgbClr val="53585F"/>
                </a:solidFill>
                <a:latin typeface="Segoe UI Light" pitchFamily="34" charset="0"/>
                <a:cs typeface="Helvetica Neue"/>
              </a:rPr>
              <a:t>2. TARPDISCIPLININIS DARBAS</a:t>
            </a:r>
          </a:p>
          <a:p>
            <a:pPr algn="ctr" defTabSz="584200" eaLnBrk="0" hangingPunct="0">
              <a:buSzPct val="100000"/>
            </a:pPr>
            <a:r>
              <a:rPr lang="en-US" sz="7200" b="1">
                <a:solidFill>
                  <a:srgbClr val="53585F"/>
                </a:solidFill>
                <a:latin typeface="Segoe UI Light" pitchFamily="34" charset="0"/>
                <a:cs typeface="Helvetica Neue"/>
              </a:rPr>
              <a:t>(ĮSKAITANT IŠORINĮ POŽIŪRĮ)</a:t>
            </a:r>
          </a:p>
        </p:txBody>
      </p:sp>
      <p:pic>
        <p:nvPicPr>
          <p:cNvPr id="44035" name="Picture 2" descr="Picture 2"/>
          <p:cNvPicPr>
            <a:picLocks noChangeAspect="1"/>
          </p:cNvPicPr>
          <p:nvPr/>
        </p:nvPicPr>
        <p:blipFill>
          <a:blip r:embed="rId2" cstate="print"/>
          <a:srcRect l="49394"/>
          <a:stretch>
            <a:fillRect/>
          </a:stretch>
        </p:blipFill>
        <p:spPr bwMode="auto">
          <a:xfrm>
            <a:off x="16806863" y="0"/>
            <a:ext cx="7669212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4036" name="Picture 3" descr="Picture 3"/>
          <p:cNvPicPr>
            <a:picLocks noChangeAspect="1"/>
          </p:cNvPicPr>
          <p:nvPr/>
        </p:nvPicPr>
        <p:blipFill>
          <a:blip r:embed="rId3" cstate="print"/>
          <a:srcRect l="24751" t="31"/>
          <a:stretch>
            <a:fillRect/>
          </a:stretch>
        </p:blipFill>
        <p:spPr bwMode="auto">
          <a:xfrm>
            <a:off x="10061575" y="11234738"/>
            <a:ext cx="14250988" cy="2540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4037" name="Picture 7" descr="Picture 7"/>
          <p:cNvPicPr>
            <a:picLocks noChangeAspect="1"/>
          </p:cNvPicPr>
          <p:nvPr/>
        </p:nvPicPr>
        <p:blipFill>
          <a:blip r:embed="rId3" cstate="print"/>
          <a:srcRect r="71484" b="69"/>
          <a:stretch>
            <a:fillRect/>
          </a:stretch>
        </p:blipFill>
        <p:spPr bwMode="auto">
          <a:xfrm>
            <a:off x="0" y="11236325"/>
            <a:ext cx="5400675" cy="25384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4038" name="Picture 2" descr="Picture 2"/>
          <p:cNvPicPr>
            <a:picLocks noChangeAspect="1"/>
          </p:cNvPicPr>
          <p:nvPr/>
        </p:nvPicPr>
        <p:blipFill>
          <a:blip r:embed="rId2" cstate="print"/>
          <a:srcRect r="35863" b="20"/>
          <a:stretch>
            <a:fillRect/>
          </a:stretch>
        </p:blipFill>
        <p:spPr bwMode="auto">
          <a:xfrm>
            <a:off x="261938" y="0"/>
            <a:ext cx="9718675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4039" name="Picture 2" descr="Picture 2"/>
          <p:cNvPicPr>
            <a:picLocks noChangeAspect="1"/>
          </p:cNvPicPr>
          <p:nvPr/>
        </p:nvPicPr>
        <p:blipFill>
          <a:blip r:embed="rId2" cstate="print"/>
          <a:srcRect l="1228" t="87347" r="36070" b="18"/>
          <a:stretch>
            <a:fillRect/>
          </a:stretch>
        </p:blipFill>
        <p:spPr bwMode="auto">
          <a:xfrm>
            <a:off x="8675688" y="1817688"/>
            <a:ext cx="9447212" cy="263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4040" name="Picture 3" descr="Picture 3"/>
          <p:cNvPicPr>
            <a:picLocks noChangeAspect="1"/>
          </p:cNvPicPr>
          <p:nvPr/>
        </p:nvPicPr>
        <p:blipFill>
          <a:blip r:embed="rId3" cstate="print"/>
          <a:srcRect l="34077" t="27046" r="1968" b="54584"/>
          <a:stretch>
            <a:fillRect/>
          </a:stretch>
        </p:blipFill>
        <p:spPr bwMode="auto">
          <a:xfrm>
            <a:off x="3663950" y="11907838"/>
            <a:ext cx="12111038" cy="466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4041" name="you-x-ventures-1439463-unsplash (1).jpg" descr="you-x-ventures-1439463-unsplash (1)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96238" y="4818063"/>
            <a:ext cx="9336087" cy="6223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3. SZYBKIE PROTOTYPOWANIE POMYSŁÓW…"/>
          <p:cNvSpPr txBox="1">
            <a:spLocks noChangeArrowheads="1"/>
          </p:cNvSpPr>
          <p:nvPr/>
        </p:nvSpPr>
        <p:spPr bwMode="auto">
          <a:xfrm>
            <a:off x="2816225" y="2266950"/>
            <a:ext cx="18173700" cy="2360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71434" tIns="71434" rIns="71434" bIns="71434" anchor="ctr">
            <a:spAutoFit/>
          </a:bodyPr>
          <a:lstStyle/>
          <a:p>
            <a:pPr algn="ctr" defTabSz="584200" eaLnBrk="0" hangingPunct="0">
              <a:buSzPct val="100000"/>
            </a:pPr>
            <a:r>
              <a:rPr lang="en-US" sz="7200" b="1">
                <a:solidFill>
                  <a:srgbClr val="53585F"/>
                </a:solidFill>
                <a:latin typeface="Segoe UI Light" pitchFamily="34" charset="0"/>
                <a:cs typeface="Helvetica Neue"/>
              </a:rPr>
              <a:t>3. GREITAS PROTOTIPŲ KŪRIMAS IR JŲ TESTAVIMAS </a:t>
            </a:r>
          </a:p>
          <a:p>
            <a:pPr algn="ctr" defTabSz="584200" eaLnBrk="0" hangingPunct="0">
              <a:buSzPct val="100000"/>
            </a:pPr>
            <a:r>
              <a:rPr lang="en-US" sz="7200" b="1">
                <a:solidFill>
                  <a:srgbClr val="53585F"/>
                </a:solidFill>
                <a:latin typeface="Segoe UI Light" pitchFamily="34" charset="0"/>
                <a:cs typeface="Helvetica Neue"/>
              </a:rPr>
              <a:t>SU VARTOTOJAIS</a:t>
            </a:r>
          </a:p>
        </p:txBody>
      </p:sp>
      <p:pic>
        <p:nvPicPr>
          <p:cNvPr id="45059" name="Picture 2" descr="Picture 2"/>
          <p:cNvPicPr>
            <a:picLocks noChangeAspect="1"/>
          </p:cNvPicPr>
          <p:nvPr/>
        </p:nvPicPr>
        <p:blipFill>
          <a:blip r:embed="rId2" cstate="print"/>
          <a:srcRect l="49394"/>
          <a:stretch>
            <a:fillRect/>
          </a:stretch>
        </p:blipFill>
        <p:spPr bwMode="auto">
          <a:xfrm>
            <a:off x="16806863" y="0"/>
            <a:ext cx="7669212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5060" name="Picture 3" descr="Picture 3"/>
          <p:cNvPicPr>
            <a:picLocks noChangeAspect="1"/>
          </p:cNvPicPr>
          <p:nvPr/>
        </p:nvPicPr>
        <p:blipFill>
          <a:blip r:embed="rId3" cstate="print"/>
          <a:srcRect l="24751" t="31"/>
          <a:stretch>
            <a:fillRect/>
          </a:stretch>
        </p:blipFill>
        <p:spPr bwMode="auto">
          <a:xfrm>
            <a:off x="10061575" y="11234738"/>
            <a:ext cx="14250988" cy="2540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5061" name="Picture 7" descr="Picture 7"/>
          <p:cNvPicPr>
            <a:picLocks noChangeAspect="1"/>
          </p:cNvPicPr>
          <p:nvPr/>
        </p:nvPicPr>
        <p:blipFill>
          <a:blip r:embed="rId3" cstate="print"/>
          <a:srcRect r="71484" b="69"/>
          <a:stretch>
            <a:fillRect/>
          </a:stretch>
        </p:blipFill>
        <p:spPr bwMode="auto">
          <a:xfrm>
            <a:off x="0" y="11236325"/>
            <a:ext cx="5400675" cy="25384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5062" name="Picture 2" descr="Picture 2"/>
          <p:cNvPicPr>
            <a:picLocks noChangeAspect="1"/>
          </p:cNvPicPr>
          <p:nvPr/>
        </p:nvPicPr>
        <p:blipFill>
          <a:blip r:embed="rId2" cstate="print"/>
          <a:srcRect r="35863" b="20"/>
          <a:stretch>
            <a:fillRect/>
          </a:stretch>
        </p:blipFill>
        <p:spPr bwMode="auto">
          <a:xfrm>
            <a:off x="261938" y="0"/>
            <a:ext cx="9718675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5063" name="Picture 2" descr="Picture 2"/>
          <p:cNvPicPr>
            <a:picLocks noChangeAspect="1"/>
          </p:cNvPicPr>
          <p:nvPr/>
        </p:nvPicPr>
        <p:blipFill>
          <a:blip r:embed="rId2" cstate="print"/>
          <a:srcRect l="1228" t="87347" r="36070" b="18"/>
          <a:stretch>
            <a:fillRect/>
          </a:stretch>
        </p:blipFill>
        <p:spPr bwMode="auto">
          <a:xfrm>
            <a:off x="8675688" y="1817688"/>
            <a:ext cx="9447212" cy="263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5064" name="Picture 3" descr="Picture 3"/>
          <p:cNvPicPr>
            <a:picLocks noChangeAspect="1"/>
          </p:cNvPicPr>
          <p:nvPr/>
        </p:nvPicPr>
        <p:blipFill>
          <a:blip r:embed="rId3" cstate="print"/>
          <a:srcRect l="34077" t="27046" r="1968" b="54584"/>
          <a:stretch>
            <a:fillRect/>
          </a:stretch>
        </p:blipFill>
        <p:spPr bwMode="auto">
          <a:xfrm>
            <a:off x="3663950" y="11907838"/>
            <a:ext cx="12111038" cy="466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5065" name="IMG_2803.jpg" descr="IMG_2803.jpg"/>
          <p:cNvPicPr>
            <a:picLocks noChangeAspect="1"/>
          </p:cNvPicPr>
          <p:nvPr/>
        </p:nvPicPr>
        <p:blipFill>
          <a:blip r:embed="rId4" cstate="print"/>
          <a:srcRect l="3780" t="7681" r="1689" b="2016"/>
          <a:stretch>
            <a:fillRect/>
          </a:stretch>
        </p:blipFill>
        <p:spPr bwMode="auto">
          <a:xfrm>
            <a:off x="6473825" y="5597525"/>
            <a:ext cx="5842000" cy="41862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5066" name="IMG_1975.jpg" descr="IMG_197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27025" y="4827588"/>
            <a:ext cx="4651375" cy="62023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4. GOTOWOŚĆ DO ITERACJI (POPRAWEK)…"/>
          <p:cNvSpPr txBox="1">
            <a:spLocks noChangeArrowheads="1"/>
          </p:cNvSpPr>
          <p:nvPr/>
        </p:nvSpPr>
        <p:spPr bwMode="auto">
          <a:xfrm>
            <a:off x="-1176338" y="2771775"/>
            <a:ext cx="26736676" cy="12525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71434" tIns="71434" rIns="71434" bIns="71434" anchor="ctr">
            <a:spAutoFit/>
          </a:bodyPr>
          <a:lstStyle/>
          <a:p>
            <a:pPr algn="ctr" defTabSz="584200" eaLnBrk="0" hangingPunct="0">
              <a:buSzPct val="100000"/>
            </a:pPr>
            <a:r>
              <a:rPr lang="en-US" sz="7200" b="1">
                <a:solidFill>
                  <a:srgbClr val="53585F"/>
                </a:solidFill>
                <a:latin typeface="Segoe UI Light" pitchFamily="34" charset="0"/>
                <a:cs typeface="Helvetica Neue"/>
              </a:rPr>
              <a:t>4. ATVIRUMAS ITERACIJOMS IR GREITAS REAGAVIMAS Į POKYČIUS</a:t>
            </a:r>
          </a:p>
        </p:txBody>
      </p:sp>
      <p:pic>
        <p:nvPicPr>
          <p:cNvPr id="443" name="Image" descr="Image"/>
          <p:cNvPicPr>
            <a:picLocks noChangeAspect="1"/>
          </p:cNvPicPr>
          <p:nvPr/>
        </p:nvPicPr>
        <p:blipFill>
          <a:blip r:embed="rId2" cstate="print"/>
          <a:srcRect t="18350" b="22461"/>
          <a:stretch>
            <a:fillRect/>
          </a:stretch>
        </p:blipFill>
        <p:spPr>
          <a:xfrm>
            <a:off x="3821113" y="4713288"/>
            <a:ext cx="16741775" cy="5721350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46084" name="Picture 2" descr="Picture 2"/>
          <p:cNvPicPr>
            <a:picLocks noChangeAspect="1"/>
          </p:cNvPicPr>
          <p:nvPr/>
        </p:nvPicPr>
        <p:blipFill>
          <a:blip r:embed="rId3" cstate="print"/>
          <a:srcRect l="49394"/>
          <a:stretch>
            <a:fillRect/>
          </a:stretch>
        </p:blipFill>
        <p:spPr bwMode="auto">
          <a:xfrm>
            <a:off x="16806863" y="0"/>
            <a:ext cx="7669212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6085" name="Picture 3" descr="Picture 3"/>
          <p:cNvPicPr>
            <a:picLocks noChangeAspect="1"/>
          </p:cNvPicPr>
          <p:nvPr/>
        </p:nvPicPr>
        <p:blipFill>
          <a:blip r:embed="rId4" cstate="print"/>
          <a:srcRect l="24751" t="31"/>
          <a:stretch>
            <a:fillRect/>
          </a:stretch>
        </p:blipFill>
        <p:spPr bwMode="auto">
          <a:xfrm>
            <a:off x="10061575" y="11234738"/>
            <a:ext cx="14250988" cy="2540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6086" name="Picture 7" descr="Picture 7"/>
          <p:cNvPicPr>
            <a:picLocks noChangeAspect="1"/>
          </p:cNvPicPr>
          <p:nvPr/>
        </p:nvPicPr>
        <p:blipFill>
          <a:blip r:embed="rId4" cstate="print"/>
          <a:srcRect r="71484" b="69"/>
          <a:stretch>
            <a:fillRect/>
          </a:stretch>
        </p:blipFill>
        <p:spPr bwMode="auto">
          <a:xfrm>
            <a:off x="0" y="11236325"/>
            <a:ext cx="5400675" cy="25384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6087" name="Picture 2" descr="Picture 2"/>
          <p:cNvPicPr>
            <a:picLocks noChangeAspect="1"/>
          </p:cNvPicPr>
          <p:nvPr/>
        </p:nvPicPr>
        <p:blipFill>
          <a:blip r:embed="rId3" cstate="print"/>
          <a:srcRect r="35863" b="20"/>
          <a:stretch>
            <a:fillRect/>
          </a:stretch>
        </p:blipFill>
        <p:spPr bwMode="auto">
          <a:xfrm>
            <a:off x="261938" y="0"/>
            <a:ext cx="9718675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6088" name="Picture 2" descr="Picture 2"/>
          <p:cNvPicPr>
            <a:picLocks noChangeAspect="1"/>
          </p:cNvPicPr>
          <p:nvPr/>
        </p:nvPicPr>
        <p:blipFill>
          <a:blip r:embed="rId3" cstate="print"/>
          <a:srcRect l="1228" t="87347" r="36070" b="18"/>
          <a:stretch>
            <a:fillRect/>
          </a:stretch>
        </p:blipFill>
        <p:spPr bwMode="auto">
          <a:xfrm>
            <a:off x="8675688" y="1817688"/>
            <a:ext cx="9447212" cy="263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6089" name="Picture 3" descr="Picture 3"/>
          <p:cNvPicPr>
            <a:picLocks noChangeAspect="1"/>
          </p:cNvPicPr>
          <p:nvPr/>
        </p:nvPicPr>
        <p:blipFill>
          <a:blip r:embed="rId4" cstate="print"/>
          <a:srcRect l="34077" t="27046" r="1968" b="54584"/>
          <a:stretch>
            <a:fillRect/>
          </a:stretch>
        </p:blipFill>
        <p:spPr bwMode="auto">
          <a:xfrm>
            <a:off x="3663950" y="11907838"/>
            <a:ext cx="12111038" cy="466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5. KREATYWNOŚĆ I ANALIZA…"/>
          <p:cNvSpPr txBox="1">
            <a:spLocks noChangeArrowheads="1"/>
          </p:cNvSpPr>
          <p:nvPr/>
        </p:nvSpPr>
        <p:spPr bwMode="auto">
          <a:xfrm>
            <a:off x="3954463" y="2108200"/>
            <a:ext cx="16475075" cy="12525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71434" tIns="71434" rIns="71434" bIns="71434" anchor="ctr">
            <a:spAutoFit/>
          </a:bodyPr>
          <a:lstStyle/>
          <a:p>
            <a:pPr algn="ctr" defTabSz="584200" eaLnBrk="0" hangingPunct="0">
              <a:buSzPct val="100000"/>
            </a:pPr>
            <a:r>
              <a:rPr lang="en-US" sz="7200" b="1">
                <a:solidFill>
                  <a:srgbClr val="53585F"/>
                </a:solidFill>
                <a:latin typeface="Segoe UI Light" pitchFamily="34" charset="0"/>
                <a:cs typeface="Helvetica Neue"/>
              </a:rPr>
              <a:t>5. KŪRYBINIS IR ANALITINIS MĄSTYMAS</a:t>
            </a:r>
          </a:p>
        </p:txBody>
      </p:sp>
      <p:pic>
        <p:nvPicPr>
          <p:cNvPr id="47107" name="Picture 2" descr="Picture 2"/>
          <p:cNvPicPr>
            <a:picLocks noChangeAspect="1"/>
          </p:cNvPicPr>
          <p:nvPr/>
        </p:nvPicPr>
        <p:blipFill>
          <a:blip r:embed="rId2" cstate="print"/>
          <a:srcRect l="49394"/>
          <a:stretch>
            <a:fillRect/>
          </a:stretch>
        </p:blipFill>
        <p:spPr bwMode="auto">
          <a:xfrm>
            <a:off x="16806863" y="0"/>
            <a:ext cx="7669212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7108" name="Picture 3" descr="Picture 3"/>
          <p:cNvPicPr>
            <a:picLocks noChangeAspect="1"/>
          </p:cNvPicPr>
          <p:nvPr/>
        </p:nvPicPr>
        <p:blipFill>
          <a:blip r:embed="rId3" cstate="print"/>
          <a:srcRect l="24751" t="31"/>
          <a:stretch>
            <a:fillRect/>
          </a:stretch>
        </p:blipFill>
        <p:spPr bwMode="auto">
          <a:xfrm>
            <a:off x="10061575" y="11234738"/>
            <a:ext cx="14250988" cy="2540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7109" name="Picture 7" descr="Picture 7"/>
          <p:cNvPicPr>
            <a:picLocks noChangeAspect="1"/>
          </p:cNvPicPr>
          <p:nvPr/>
        </p:nvPicPr>
        <p:blipFill>
          <a:blip r:embed="rId3" cstate="print"/>
          <a:srcRect r="71484" b="69"/>
          <a:stretch>
            <a:fillRect/>
          </a:stretch>
        </p:blipFill>
        <p:spPr bwMode="auto">
          <a:xfrm>
            <a:off x="0" y="11236325"/>
            <a:ext cx="5400675" cy="25384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7110" name="Picture 2" descr="Picture 2"/>
          <p:cNvPicPr>
            <a:picLocks noChangeAspect="1"/>
          </p:cNvPicPr>
          <p:nvPr/>
        </p:nvPicPr>
        <p:blipFill>
          <a:blip r:embed="rId2" cstate="print"/>
          <a:srcRect r="35863" b="20"/>
          <a:stretch>
            <a:fillRect/>
          </a:stretch>
        </p:blipFill>
        <p:spPr bwMode="auto">
          <a:xfrm>
            <a:off x="261938" y="0"/>
            <a:ext cx="9718675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7111" name="Picture 2" descr="Picture 2"/>
          <p:cNvPicPr>
            <a:picLocks noChangeAspect="1"/>
          </p:cNvPicPr>
          <p:nvPr/>
        </p:nvPicPr>
        <p:blipFill>
          <a:blip r:embed="rId2" cstate="print"/>
          <a:srcRect l="1228" t="87347" r="36070" b="18"/>
          <a:stretch>
            <a:fillRect/>
          </a:stretch>
        </p:blipFill>
        <p:spPr bwMode="auto">
          <a:xfrm>
            <a:off x="8675688" y="1817688"/>
            <a:ext cx="9447212" cy="263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7112" name="Picture 3" descr="Picture 3"/>
          <p:cNvPicPr>
            <a:picLocks noChangeAspect="1"/>
          </p:cNvPicPr>
          <p:nvPr/>
        </p:nvPicPr>
        <p:blipFill>
          <a:blip r:embed="rId3" cstate="print"/>
          <a:srcRect l="34077" t="27046" r="1968" b="54584"/>
          <a:stretch>
            <a:fillRect/>
          </a:stretch>
        </p:blipFill>
        <p:spPr bwMode="auto">
          <a:xfrm>
            <a:off x="3663950" y="11907838"/>
            <a:ext cx="12111038" cy="466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7113" name="Kwadrat"/>
          <p:cNvSpPr>
            <a:spLocks noChangeArrowheads="1"/>
          </p:cNvSpPr>
          <p:nvPr/>
        </p:nvSpPr>
        <p:spPr bwMode="auto">
          <a:xfrm rot="-2700000">
            <a:off x="9613900" y="5173663"/>
            <a:ext cx="5133975" cy="5137150"/>
          </a:xfrm>
          <a:prstGeom prst="rect">
            <a:avLst/>
          </a:prstGeom>
          <a:solidFill>
            <a:srgbClr val="FFFFFF"/>
          </a:solidFill>
          <a:ln w="76200">
            <a:solidFill>
              <a:srgbClr val="EE4C38"/>
            </a:solidFill>
            <a:miter lim="800000"/>
            <a:headEnd/>
            <a:tailEnd/>
          </a:ln>
        </p:spPr>
        <p:txBody>
          <a:bodyPr lIns="50800" tIns="50800" rIns="50800" bIns="50800" anchor="ctr"/>
          <a:lstStyle/>
          <a:p>
            <a:pPr algn="ctr" hangingPunct="0"/>
            <a:endParaRPr lang="en-US">
              <a:latin typeface="Helvetica Neue"/>
              <a:cs typeface="Helvetica Neue"/>
            </a:endParaRPr>
          </a:p>
        </p:txBody>
      </p:sp>
      <p:sp>
        <p:nvSpPr>
          <p:cNvPr id="459" name="Creative thinking"/>
          <p:cNvSpPr txBox="1"/>
          <p:nvPr/>
        </p:nvSpPr>
        <p:spPr>
          <a:xfrm rot="18948179">
            <a:off x="7335838" y="5130800"/>
            <a:ext cx="4768850" cy="871538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50800" tIns="50800" rIns="50800" bIns="50800" anchor="ctr">
            <a:spAutoFit/>
          </a:bodyPr>
          <a:lstStyle/>
          <a:p>
            <a:pPr algn="ctr" eaLnBrk="0" hangingPunct="0">
              <a:buSzPct val="100000"/>
            </a:pPr>
            <a:r>
              <a:rPr lang="en-US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Kūrybinis mąstymas </a:t>
            </a:r>
          </a:p>
        </p:txBody>
      </p:sp>
      <p:sp>
        <p:nvSpPr>
          <p:cNvPr id="460" name="Analitical thinking"/>
          <p:cNvSpPr txBox="1"/>
          <p:nvPr/>
        </p:nvSpPr>
        <p:spPr>
          <a:xfrm rot="2760000">
            <a:off x="11968957" y="5130006"/>
            <a:ext cx="4967288" cy="873125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50800" tIns="50800" rIns="50800" bIns="50800" anchor="ctr">
            <a:spAutoFit/>
          </a:bodyPr>
          <a:lstStyle/>
          <a:p>
            <a:pPr algn="ctr" eaLnBrk="0" hangingPunct="0">
              <a:buSzPct val="100000"/>
            </a:pPr>
            <a:r>
              <a:rPr lang="en-US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Analitinis mąstymas </a:t>
            </a:r>
          </a:p>
        </p:txBody>
      </p:sp>
      <p:sp>
        <p:nvSpPr>
          <p:cNvPr id="47116" name="Linia"/>
          <p:cNvSpPr>
            <a:spLocks noChangeShapeType="1"/>
          </p:cNvSpPr>
          <p:nvPr/>
        </p:nvSpPr>
        <p:spPr bwMode="auto">
          <a:xfrm flipV="1">
            <a:off x="12192000" y="3640138"/>
            <a:ext cx="0" cy="7978775"/>
          </a:xfrm>
          <a:prstGeom prst="line">
            <a:avLst/>
          </a:prstGeom>
          <a:noFill/>
          <a:ln w="88900">
            <a:solidFill>
              <a:srgbClr val="E43630"/>
            </a:solidFill>
            <a:round/>
            <a:headEnd/>
            <a:tailEnd/>
          </a:ln>
        </p:spPr>
        <p:txBody>
          <a:bodyPr lIns="45718" tIns="45718" rIns="45718" bIns="45718"/>
          <a:lstStyle/>
          <a:p>
            <a:endParaRPr lang="lt-LT"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warze"/>
          <p:cNvSpPr txBox="1">
            <a:spLocks noChangeArrowheads="1"/>
          </p:cNvSpPr>
          <p:nvPr/>
        </p:nvSpPr>
        <p:spPr bwMode="auto">
          <a:xfrm>
            <a:off x="-2922588" y="22075775"/>
            <a:ext cx="24087138" cy="15557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71433" tIns="71433" rIns="71433" bIns="71433" anchor="b"/>
          <a:lstStyle/>
          <a:p>
            <a:pPr algn="ctr" defTabSz="584200" eaLnBrk="0" hangingPunct="0">
              <a:lnSpc>
                <a:spcPct val="90000"/>
              </a:lnSpc>
              <a:buSzPct val="100000"/>
            </a:pPr>
            <a:r>
              <a:rPr lang="en-US" sz="9400">
                <a:latin typeface="Helvetica Neue Thin"/>
                <a:ea typeface="Helvetica Neue Thin"/>
                <a:cs typeface="Helvetica Neue Thin"/>
                <a:sym typeface="Helvetica Neue Thin"/>
              </a:rPr>
              <a:t>twarze</a:t>
            </a:r>
          </a:p>
        </p:txBody>
      </p:sp>
      <p:pic>
        <p:nvPicPr>
          <p:cNvPr id="48131" name="Picture 2" descr="Picture 2"/>
          <p:cNvPicPr>
            <a:picLocks noChangeAspect="1"/>
          </p:cNvPicPr>
          <p:nvPr/>
        </p:nvPicPr>
        <p:blipFill>
          <a:blip r:embed="rId3" cstate="print"/>
          <a:srcRect l="49394"/>
          <a:stretch>
            <a:fillRect/>
          </a:stretch>
        </p:blipFill>
        <p:spPr bwMode="auto">
          <a:xfrm>
            <a:off x="16806863" y="0"/>
            <a:ext cx="7669212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8132" name="Picture 3" descr="Picture 3"/>
          <p:cNvPicPr>
            <a:picLocks noChangeAspect="1"/>
          </p:cNvPicPr>
          <p:nvPr/>
        </p:nvPicPr>
        <p:blipFill>
          <a:blip r:embed="rId4" cstate="print"/>
          <a:srcRect l="24751" t="31"/>
          <a:stretch>
            <a:fillRect/>
          </a:stretch>
        </p:blipFill>
        <p:spPr bwMode="auto">
          <a:xfrm>
            <a:off x="10061575" y="11234738"/>
            <a:ext cx="14250988" cy="2540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8133" name="Picture 18" descr="Picture 18"/>
          <p:cNvPicPr>
            <a:picLocks noChangeAspect="1"/>
          </p:cNvPicPr>
          <p:nvPr/>
        </p:nvPicPr>
        <p:blipFill>
          <a:blip r:embed="rId4" cstate="print"/>
          <a:srcRect r="71484" b="69"/>
          <a:stretch>
            <a:fillRect/>
          </a:stretch>
        </p:blipFill>
        <p:spPr bwMode="auto">
          <a:xfrm>
            <a:off x="0" y="11236325"/>
            <a:ext cx="5400675" cy="25384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8134" name="Picture 2" descr="Picture 2"/>
          <p:cNvPicPr>
            <a:picLocks noChangeAspect="1"/>
          </p:cNvPicPr>
          <p:nvPr/>
        </p:nvPicPr>
        <p:blipFill>
          <a:blip r:embed="rId3" cstate="print"/>
          <a:srcRect r="35863" b="20"/>
          <a:stretch>
            <a:fillRect/>
          </a:stretch>
        </p:blipFill>
        <p:spPr bwMode="auto">
          <a:xfrm>
            <a:off x="261938" y="0"/>
            <a:ext cx="9718675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8135" name="Picture 2" descr="Picture 2"/>
          <p:cNvPicPr>
            <a:picLocks noChangeAspect="1"/>
          </p:cNvPicPr>
          <p:nvPr/>
        </p:nvPicPr>
        <p:blipFill>
          <a:blip r:embed="rId3" cstate="print"/>
          <a:srcRect l="1228" t="87347" r="36070" b="18"/>
          <a:stretch>
            <a:fillRect/>
          </a:stretch>
        </p:blipFill>
        <p:spPr bwMode="auto">
          <a:xfrm>
            <a:off x="8675688" y="1817688"/>
            <a:ext cx="9447212" cy="263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8136" name="Picture 3" descr="Picture 3"/>
          <p:cNvPicPr>
            <a:picLocks noChangeAspect="1"/>
          </p:cNvPicPr>
          <p:nvPr/>
        </p:nvPicPr>
        <p:blipFill>
          <a:blip r:embed="rId4" cstate="print"/>
          <a:srcRect l="34077" t="27046" r="1968" b="54584"/>
          <a:stretch>
            <a:fillRect/>
          </a:stretch>
        </p:blipFill>
        <p:spPr bwMode="auto">
          <a:xfrm>
            <a:off x="3663950" y="11907838"/>
            <a:ext cx="12111038" cy="466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70" name="Empathize"/>
          <p:cNvSpPr txBox="1"/>
          <p:nvPr/>
        </p:nvSpPr>
        <p:spPr>
          <a:xfrm>
            <a:off x="1741488" y="8629650"/>
            <a:ext cx="2914650" cy="871538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50800" tIns="50800" rIns="50800" bIns="50800" anchor="ctr">
            <a:spAutoFit/>
          </a:bodyPr>
          <a:lstStyle/>
          <a:p>
            <a:pPr algn="ctr" eaLnBrk="0" hangingPunct="0">
              <a:buSzPct val="100000"/>
            </a:pPr>
            <a:r>
              <a:rPr lang="en-US">
                <a:solidFill>
                  <a:srgbClr val="535353"/>
                </a:solidFill>
                <a:latin typeface="Segoe UI Light" pitchFamily="34" charset="0"/>
                <a:ea typeface="Helvetica" pitchFamily="34" charset="0"/>
                <a:cs typeface="Segoe UI Light" pitchFamily="34" charset="0"/>
                <a:sym typeface="Helvetica" pitchFamily="34" charset="0"/>
              </a:rPr>
              <a:t>Įsijauskite</a:t>
            </a:r>
          </a:p>
        </p:txBody>
      </p:sp>
      <p:sp>
        <p:nvSpPr>
          <p:cNvPr id="471" name="Define"/>
          <p:cNvSpPr txBox="1"/>
          <p:nvPr/>
        </p:nvSpPr>
        <p:spPr>
          <a:xfrm>
            <a:off x="7037388" y="8629650"/>
            <a:ext cx="1833562" cy="871538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50800" tIns="50800" rIns="50800" bIns="50800" anchor="ctr">
            <a:spAutoFit/>
          </a:bodyPr>
          <a:lstStyle/>
          <a:p>
            <a:pPr algn="ctr" eaLnBrk="0" hangingPunct="0">
              <a:buSzPct val="100000"/>
            </a:pPr>
            <a:r>
              <a:rPr lang="en-US">
                <a:solidFill>
                  <a:srgbClr val="535353"/>
                </a:solidFill>
                <a:latin typeface="Segoe UI Light" pitchFamily="34" charset="0"/>
                <a:ea typeface="Helvetica" pitchFamily="34" charset="0"/>
                <a:cs typeface="Segoe UI Light" pitchFamily="34" charset="0"/>
                <a:sym typeface="Helvetica" pitchFamily="34" charset="0"/>
              </a:rPr>
              <a:t>Apibrėžkite</a:t>
            </a:r>
          </a:p>
        </p:txBody>
      </p:sp>
      <p:sp>
        <p:nvSpPr>
          <p:cNvPr id="472" name="Ideate"/>
          <p:cNvSpPr txBox="1"/>
          <p:nvPr/>
        </p:nvSpPr>
        <p:spPr>
          <a:xfrm>
            <a:off x="10572750" y="8629402"/>
            <a:ext cx="4229100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square" lIns="50800" tIns="50800" rIns="50800" bIns="50800" anchor="ctr">
            <a:spAutoFit/>
          </a:bodyPr>
          <a:lstStyle/>
          <a:p>
            <a:pPr algn="ctr" eaLnBrk="0" hangingPunct="0">
              <a:buSzPct val="100000"/>
            </a:pPr>
            <a:r>
              <a:rPr lang="en-US" dirty="0" err="1">
                <a:solidFill>
                  <a:srgbClr val="535353"/>
                </a:solidFill>
                <a:latin typeface="Segoe UI Light" pitchFamily="34" charset="0"/>
                <a:ea typeface="Helvetica" pitchFamily="34" charset="0"/>
                <a:cs typeface="Segoe UI Light" pitchFamily="34" charset="0"/>
                <a:sym typeface="Helvetica" pitchFamily="34" charset="0"/>
              </a:rPr>
              <a:t>Teikite</a:t>
            </a:r>
            <a:r>
              <a:rPr lang="en-US" dirty="0">
                <a:solidFill>
                  <a:srgbClr val="535353"/>
                </a:solidFill>
                <a:latin typeface="Segoe UI Light" pitchFamily="34" charset="0"/>
                <a:ea typeface="Helvetica" pitchFamily="34" charset="0"/>
                <a:cs typeface="Segoe UI Light" pitchFamily="34" charset="0"/>
                <a:sym typeface="Helvetica" pitchFamily="34" charset="0"/>
              </a:rPr>
              <a:t> </a:t>
            </a:r>
            <a:r>
              <a:rPr lang="en-US" dirty="0" err="1">
                <a:solidFill>
                  <a:srgbClr val="535353"/>
                </a:solidFill>
                <a:latin typeface="Segoe UI Light" pitchFamily="34" charset="0"/>
                <a:ea typeface="Helvetica" pitchFamily="34" charset="0"/>
                <a:cs typeface="Segoe UI Light" pitchFamily="34" charset="0"/>
                <a:sym typeface="Helvetica" pitchFamily="34" charset="0"/>
              </a:rPr>
              <a:t>idėjas</a:t>
            </a:r>
            <a:endParaRPr lang="en-US" dirty="0">
              <a:solidFill>
                <a:srgbClr val="535353"/>
              </a:solidFill>
              <a:latin typeface="Segoe UI Light" pitchFamily="34" charset="0"/>
              <a:ea typeface="Helvetica" pitchFamily="34" charset="0"/>
              <a:cs typeface="Segoe UI Light" pitchFamily="34" charset="0"/>
              <a:sym typeface="Helvetica" pitchFamily="34" charset="0"/>
            </a:endParaRPr>
          </a:p>
        </p:txBody>
      </p:sp>
      <p:sp>
        <p:nvSpPr>
          <p:cNvPr id="473" name="Prototype"/>
          <p:cNvSpPr txBox="1"/>
          <p:nvPr/>
        </p:nvSpPr>
        <p:spPr>
          <a:xfrm>
            <a:off x="14502417" y="8628608"/>
            <a:ext cx="5555047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50800" tIns="50800" rIns="50800" bIns="50800" anchor="ctr">
            <a:spAutoFit/>
          </a:bodyPr>
          <a:lstStyle/>
          <a:p>
            <a:pPr algn="ctr" eaLnBrk="0" hangingPunct="0">
              <a:buSzPct val="100000"/>
            </a:pPr>
            <a:r>
              <a:rPr lang="lt-LT" dirty="0" smtClean="0">
                <a:solidFill>
                  <a:srgbClr val="535353"/>
                </a:solidFill>
                <a:latin typeface="Segoe UI Light" pitchFamily="34" charset="0"/>
                <a:ea typeface="Helvetica" pitchFamily="34" charset="0"/>
                <a:cs typeface="Segoe UI Light" pitchFamily="34" charset="0"/>
                <a:sym typeface="Helvetica" pitchFamily="34" charset="0"/>
              </a:rPr>
              <a:t>Sudarykite p</a:t>
            </a:r>
            <a:r>
              <a:rPr lang="en-US" dirty="0" err="1" smtClean="0">
                <a:solidFill>
                  <a:srgbClr val="535353"/>
                </a:solidFill>
                <a:latin typeface="Segoe UI Light" pitchFamily="34" charset="0"/>
                <a:ea typeface="Helvetica" pitchFamily="34" charset="0"/>
                <a:cs typeface="Segoe UI Light" pitchFamily="34" charset="0"/>
                <a:sym typeface="Helvetica" pitchFamily="34" charset="0"/>
              </a:rPr>
              <a:t>rototip</a:t>
            </a:r>
            <a:r>
              <a:rPr lang="lt-LT" dirty="0" smtClean="0">
                <a:solidFill>
                  <a:srgbClr val="535353"/>
                </a:solidFill>
                <a:latin typeface="Segoe UI Light" pitchFamily="34" charset="0"/>
                <a:ea typeface="Helvetica" pitchFamily="34" charset="0"/>
                <a:cs typeface="Segoe UI Light" pitchFamily="34" charset="0"/>
                <a:sym typeface="Helvetica" pitchFamily="34" charset="0"/>
              </a:rPr>
              <a:t>ą</a:t>
            </a:r>
            <a:endParaRPr lang="en-US" dirty="0">
              <a:solidFill>
                <a:srgbClr val="535353"/>
              </a:solidFill>
              <a:latin typeface="Segoe UI Light" pitchFamily="34" charset="0"/>
              <a:ea typeface="Helvetica" pitchFamily="34" charset="0"/>
              <a:cs typeface="Segoe UI Light" pitchFamily="34" charset="0"/>
              <a:sym typeface="Helvetica" pitchFamily="34" charset="0"/>
            </a:endParaRPr>
          </a:p>
        </p:txBody>
      </p:sp>
      <p:sp>
        <p:nvSpPr>
          <p:cNvPr id="474" name="Test"/>
          <p:cNvSpPr txBox="1"/>
          <p:nvPr/>
        </p:nvSpPr>
        <p:spPr>
          <a:xfrm>
            <a:off x="21932900" y="8715375"/>
            <a:ext cx="1192213" cy="871538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50800" tIns="50800" rIns="50800" bIns="50800" anchor="ctr">
            <a:spAutoFit/>
          </a:bodyPr>
          <a:lstStyle/>
          <a:p>
            <a:pPr algn="ctr" eaLnBrk="0" hangingPunct="0">
              <a:buSzPct val="100000"/>
            </a:pPr>
            <a:r>
              <a:rPr lang="en-US" dirty="0" err="1">
                <a:solidFill>
                  <a:srgbClr val="535353"/>
                </a:solidFill>
                <a:latin typeface="Segoe UI Light" pitchFamily="34" charset="0"/>
                <a:ea typeface="Helvetica" pitchFamily="34" charset="0"/>
                <a:cs typeface="Segoe UI Light" pitchFamily="34" charset="0"/>
                <a:sym typeface="Helvetica" pitchFamily="34" charset="0"/>
              </a:rPr>
              <a:t>Testuokite</a:t>
            </a:r>
            <a:endParaRPr lang="en-US" dirty="0">
              <a:solidFill>
                <a:srgbClr val="535353"/>
              </a:solidFill>
              <a:latin typeface="Segoe UI Light" pitchFamily="34" charset="0"/>
              <a:ea typeface="Helvetica" pitchFamily="34" charset="0"/>
              <a:cs typeface="Segoe UI Light" pitchFamily="34" charset="0"/>
              <a:sym typeface="Helvetica" pitchFamily="34" charset="0"/>
            </a:endParaRPr>
          </a:p>
        </p:txBody>
      </p:sp>
      <p:pic>
        <p:nvPicPr>
          <p:cNvPr id="48142" name="warning-sign (2).png" descr="warning-sign (2)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67463" y="4135438"/>
            <a:ext cx="3175000" cy="3175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8143" name="idea (5).png" descr="idea (5)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9288" y="3819525"/>
            <a:ext cx="3175000" cy="3175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8144" name="chat (4).png" descr="chat (4)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11313" y="4298950"/>
            <a:ext cx="3175000" cy="3175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8145" name="comparison.png" descr="comparison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597688" y="4135438"/>
            <a:ext cx="3175000" cy="3175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8146" name="graphic-design.png" descr="graphic-design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467013" y="4135438"/>
            <a:ext cx="3175000" cy="3175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"/>
          <p:cNvSpPr>
            <a:spLocks noChangeArrowheads="1"/>
          </p:cNvSpPr>
          <p:nvPr/>
        </p:nvSpPr>
        <p:spPr bwMode="auto">
          <a:xfrm>
            <a:off x="912813" y="3467100"/>
            <a:ext cx="22558375" cy="5133975"/>
          </a:xfrm>
          <a:prstGeom prst="rect">
            <a:avLst/>
          </a:prstGeom>
          <a:noFill/>
          <a:ln w="88900">
            <a:solidFill>
              <a:srgbClr val="85888D"/>
            </a:solidFill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pPr algn="ctr" hangingPunct="0"/>
            <a:endParaRPr lang="en-US" sz="3200"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9155" name="DESIGN THINKING czyli nie…"/>
          <p:cNvSpPr txBox="1">
            <a:spLocks noChangeArrowheads="1"/>
          </p:cNvSpPr>
          <p:nvPr/>
        </p:nvSpPr>
        <p:spPr bwMode="auto">
          <a:xfrm>
            <a:off x="2136775" y="4564063"/>
            <a:ext cx="20447000" cy="3505200"/>
          </a:xfrm>
          <a:prstGeom prst="rect">
            <a:avLst/>
          </a:prstGeom>
          <a:solidFill>
            <a:srgbClr val="FFFFFF"/>
          </a:solidFill>
          <a:ln w="12700">
            <a:noFill/>
            <a:miter lim="400000"/>
            <a:headEnd/>
            <a:tailEnd/>
          </a:ln>
        </p:spPr>
        <p:txBody>
          <a:bodyPr lIns="71434" tIns="71434" rIns="71434" bIns="71434" anchor="ctr">
            <a:spAutoFit/>
          </a:bodyPr>
          <a:lstStyle/>
          <a:p>
            <a:pPr defTabSz="584200" eaLnBrk="0" hangingPunct="0">
              <a:buSzPct val="100000"/>
            </a:pPr>
            <a:r>
              <a:rPr lang="en-US" sz="11000" b="1">
                <a:solidFill>
                  <a:srgbClr val="53585F"/>
                </a:solidFill>
                <a:latin typeface="Segoe UI Light" pitchFamily="34" charset="0"/>
                <a:cs typeface="Helvetica Neue"/>
              </a:rPr>
              <a:t>DIZAINO MĄSTYMAS </a:t>
            </a:r>
            <a:r>
              <a:rPr lang="en-US" sz="11000">
                <a:solidFill>
                  <a:srgbClr val="53585F"/>
                </a:solidFill>
                <a:latin typeface="Segoe UI Light" pitchFamily="34" charset="0"/>
                <a:ea typeface="Helvetica Neue Light"/>
                <a:cs typeface="Helvetica Neue Light"/>
                <a:sym typeface="Helvetica Neue Light"/>
              </a:rPr>
              <a:t>nėra</a:t>
            </a:r>
          </a:p>
          <a:p>
            <a:pPr defTabSz="584200" eaLnBrk="0" hangingPunct="0">
              <a:buSzPct val="100000"/>
            </a:pPr>
            <a:r>
              <a:rPr lang="en-US" sz="11000" b="1">
                <a:solidFill>
                  <a:srgbClr val="53585F"/>
                </a:solidFill>
                <a:latin typeface="Segoe UI Light" pitchFamily="34" charset="0"/>
                <a:cs typeface="Helvetica Neue"/>
              </a:rPr>
              <a:t>„MĄSTYMAS KOPIJUOJANT“</a:t>
            </a:r>
          </a:p>
        </p:txBody>
      </p:sp>
      <p:pic>
        <p:nvPicPr>
          <p:cNvPr id="49156" name="Picture 2" descr="Picture 2"/>
          <p:cNvPicPr>
            <a:picLocks noChangeAspect="1"/>
          </p:cNvPicPr>
          <p:nvPr/>
        </p:nvPicPr>
        <p:blipFill>
          <a:blip r:embed="rId3" cstate="print"/>
          <a:srcRect l="49394"/>
          <a:stretch>
            <a:fillRect/>
          </a:stretch>
        </p:blipFill>
        <p:spPr bwMode="auto">
          <a:xfrm>
            <a:off x="16806863" y="0"/>
            <a:ext cx="7669212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9157" name="Picture 3" descr="Picture 3"/>
          <p:cNvPicPr>
            <a:picLocks noChangeAspect="1"/>
          </p:cNvPicPr>
          <p:nvPr/>
        </p:nvPicPr>
        <p:blipFill>
          <a:blip r:embed="rId4" cstate="print"/>
          <a:srcRect l="24751" t="31"/>
          <a:stretch>
            <a:fillRect/>
          </a:stretch>
        </p:blipFill>
        <p:spPr bwMode="auto">
          <a:xfrm>
            <a:off x="10061575" y="11234738"/>
            <a:ext cx="14250988" cy="2540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9158" name="Picture 7" descr="Picture 7"/>
          <p:cNvPicPr>
            <a:picLocks noChangeAspect="1"/>
          </p:cNvPicPr>
          <p:nvPr/>
        </p:nvPicPr>
        <p:blipFill>
          <a:blip r:embed="rId4" cstate="print"/>
          <a:srcRect r="71484" b="69"/>
          <a:stretch>
            <a:fillRect/>
          </a:stretch>
        </p:blipFill>
        <p:spPr bwMode="auto">
          <a:xfrm>
            <a:off x="0" y="11236325"/>
            <a:ext cx="5400675" cy="25384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9159" name="Picture 2" descr="Picture 2"/>
          <p:cNvPicPr>
            <a:picLocks noChangeAspect="1"/>
          </p:cNvPicPr>
          <p:nvPr/>
        </p:nvPicPr>
        <p:blipFill>
          <a:blip r:embed="rId3" cstate="print"/>
          <a:srcRect r="35863" b="20"/>
          <a:stretch>
            <a:fillRect/>
          </a:stretch>
        </p:blipFill>
        <p:spPr bwMode="auto">
          <a:xfrm>
            <a:off x="261938" y="0"/>
            <a:ext cx="9718675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9160" name="Picture 2" descr="Picture 2"/>
          <p:cNvPicPr>
            <a:picLocks noChangeAspect="1"/>
          </p:cNvPicPr>
          <p:nvPr/>
        </p:nvPicPr>
        <p:blipFill>
          <a:blip r:embed="rId3" cstate="print"/>
          <a:srcRect l="1228" t="87347" r="36070" b="18"/>
          <a:stretch>
            <a:fillRect/>
          </a:stretch>
        </p:blipFill>
        <p:spPr bwMode="auto">
          <a:xfrm>
            <a:off x="8675688" y="1817688"/>
            <a:ext cx="9447212" cy="263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9161" name="Picture 3" descr="Picture 3"/>
          <p:cNvPicPr>
            <a:picLocks noChangeAspect="1"/>
          </p:cNvPicPr>
          <p:nvPr/>
        </p:nvPicPr>
        <p:blipFill>
          <a:blip r:embed="rId4" cstate="print"/>
          <a:srcRect l="34077" t="27046" r="1968" b="54584"/>
          <a:stretch>
            <a:fillRect/>
          </a:stretch>
        </p:blipFill>
        <p:spPr bwMode="auto">
          <a:xfrm>
            <a:off x="3663950" y="11907838"/>
            <a:ext cx="12111038" cy="466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image9.png" descr="image9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3263" y="5586413"/>
            <a:ext cx="7456487" cy="70310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95" name="Projektowanie…"/>
          <p:cNvSpPr txBox="1"/>
          <p:nvPr/>
        </p:nvSpPr>
        <p:spPr>
          <a:xfrm>
            <a:off x="2665413" y="8208963"/>
            <a:ext cx="5267325" cy="2135187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50800" tIns="50800" rIns="50800" bIns="50800" anchor="ctr">
            <a:spAutoFit/>
          </a:bodyPr>
          <a:lstStyle/>
          <a:p>
            <a:pPr algn="ctr" eaLnBrk="0" hangingPunct="0">
              <a:buSzPct val="100000"/>
            </a:pPr>
            <a:r>
              <a:rPr lang="en-US" sz="4400" b="1">
                <a:latin typeface="Segoe UI Light" pitchFamily="34" charset="0"/>
                <a:ea typeface="Helvetica" pitchFamily="34" charset="0"/>
                <a:cs typeface="Segoe UI Light" pitchFamily="34" charset="0"/>
                <a:sym typeface="Helvetica" pitchFamily="34" charset="0"/>
              </a:rPr>
              <a:t>GERAI</a:t>
            </a:r>
            <a:r>
              <a:rPr lang="en-US" sz="4400">
                <a:latin typeface="Segoe UI Light" pitchFamily="34" charset="0"/>
                <a:ea typeface="Helvetica" pitchFamily="34" charset="0"/>
                <a:cs typeface="Segoe UI Light" pitchFamily="34" charset="0"/>
                <a:sym typeface="Helvetica Light"/>
              </a:rPr>
              <a:t> SUPROJEKTUOTAS GAMINYS AR PASLAUGA</a:t>
            </a:r>
          </a:p>
        </p:txBody>
      </p:sp>
      <p:sp>
        <p:nvSpPr>
          <p:cNvPr id="496" name="WARTOŚĆ DESIGN THINKING"/>
          <p:cNvSpPr txBox="1"/>
          <p:nvPr/>
        </p:nvSpPr>
        <p:spPr>
          <a:xfrm>
            <a:off x="2971800" y="882650"/>
            <a:ext cx="14725650" cy="125095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71434" tIns="71434" rIns="71434" bIns="71434" anchor="ctr">
            <a:spAutoFit/>
          </a:bodyPr>
          <a:lstStyle/>
          <a:p>
            <a:pPr algn="ctr" defTabSz="584200" eaLnBrk="0" hangingPunct="0">
              <a:buSzPct val="100000"/>
            </a:pPr>
            <a:r>
              <a:rPr lang="en-US" sz="7200" b="1" dirty="0" err="1">
                <a:solidFill>
                  <a:srgbClr val="F2F2F2"/>
                </a:solidFill>
                <a:latin typeface="Segoe UI Light" pitchFamily="34" charset="0"/>
                <a:cs typeface="Helvetica Neue"/>
              </a:rPr>
              <a:t>DIZAINO</a:t>
            </a:r>
            <a:r>
              <a:rPr lang="en-US" sz="7200" b="1" dirty="0">
                <a:solidFill>
                  <a:srgbClr val="F2F2F2"/>
                </a:solidFill>
                <a:latin typeface="Segoe UI Light" pitchFamily="34" charset="0"/>
                <a:cs typeface="Helvetica Neue"/>
              </a:rPr>
              <a:t> </a:t>
            </a:r>
            <a:r>
              <a:rPr lang="en-US" sz="7200" b="1" dirty="0">
                <a:solidFill>
                  <a:srgbClr val="53585F"/>
                </a:solidFill>
                <a:latin typeface="Segoe UI Light" pitchFamily="34" charset="0"/>
                <a:cs typeface="Helvetica Neue"/>
              </a:rPr>
              <a:t> </a:t>
            </a:r>
            <a:r>
              <a:rPr lang="en-US" sz="7200" b="1" dirty="0" err="1">
                <a:solidFill>
                  <a:srgbClr val="F2F2F2"/>
                </a:solidFill>
                <a:latin typeface="Segoe UI Light" pitchFamily="34" charset="0"/>
                <a:cs typeface="Helvetica Neue"/>
              </a:rPr>
              <a:t>MĄSTYMO</a:t>
            </a:r>
            <a:r>
              <a:rPr lang="en-US" sz="7200" b="1" dirty="0">
                <a:solidFill>
                  <a:srgbClr val="F2F2F2"/>
                </a:solidFill>
                <a:latin typeface="Segoe UI Light" pitchFamily="34" charset="0"/>
                <a:cs typeface="Helvetica Neue"/>
              </a:rPr>
              <a:t> </a:t>
            </a:r>
            <a:r>
              <a:rPr lang="en-US" sz="7200" b="1" dirty="0" err="1">
                <a:solidFill>
                  <a:srgbClr val="F2F2F2"/>
                </a:solidFill>
                <a:latin typeface="Segoe UI Light" pitchFamily="34" charset="0"/>
                <a:cs typeface="Helvetica Neue"/>
              </a:rPr>
              <a:t>VERTĖ</a:t>
            </a:r>
            <a:endParaRPr lang="en-US" sz="7200" b="1" dirty="0">
              <a:solidFill>
                <a:srgbClr val="F2F2F2"/>
              </a:solidFill>
              <a:latin typeface="Segoe UI Light" pitchFamily="34" charset="0"/>
              <a:cs typeface="Helvetica Neue"/>
            </a:endParaRPr>
          </a:p>
        </p:txBody>
      </p:sp>
      <p:pic>
        <p:nvPicPr>
          <p:cNvPr id="50181" name="image9.png" descr="image9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60163" y="1497013"/>
            <a:ext cx="12536487" cy="11820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50182" name="Projektowanie…"/>
          <p:cNvSpPr txBox="1">
            <a:spLocks noChangeArrowheads="1"/>
          </p:cNvSpPr>
          <p:nvPr/>
        </p:nvSpPr>
        <p:spPr bwMode="auto">
          <a:xfrm>
            <a:off x="13677900" y="5057775"/>
            <a:ext cx="7481888" cy="388778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algn="ctr" defTabSz="584200" eaLnBrk="0" hangingPunct="0">
              <a:buSzPct val="100000"/>
            </a:pPr>
            <a:r>
              <a:rPr lang="en-US" sz="8200">
                <a:latin typeface="Segoe UI Light" pitchFamily="34" charset="0"/>
                <a:ea typeface="Helvetica Neue Thin"/>
                <a:cs typeface="Segoe UI Light" pitchFamily="34" charset="0"/>
                <a:sym typeface="Helvetica Neue Thin"/>
              </a:rPr>
              <a:t>Kūrimas </a:t>
            </a:r>
          </a:p>
          <a:p>
            <a:pPr algn="ctr" defTabSz="584200" eaLnBrk="0" hangingPunct="0">
              <a:buSzPct val="100000"/>
            </a:pPr>
            <a:r>
              <a:rPr lang="en-US" sz="8200" b="1">
                <a:latin typeface="Segoe UI Light" pitchFamily="34" charset="0"/>
                <a:ea typeface="Helvetica Neue Thin"/>
                <a:cs typeface="Segoe UI Light" pitchFamily="34" charset="0"/>
              </a:rPr>
              <a:t>NAUDINGAS</a:t>
            </a:r>
          </a:p>
          <a:p>
            <a:pPr algn="ctr" defTabSz="584200" eaLnBrk="0" hangingPunct="0">
              <a:buSzPct val="100000"/>
            </a:pPr>
            <a:r>
              <a:rPr lang="en-US" sz="8200">
                <a:latin typeface="Segoe UI Light" pitchFamily="34" charset="0"/>
                <a:ea typeface="Helvetica Neue Thin"/>
                <a:cs typeface="Segoe UI Light" pitchFamily="34" charset="0"/>
                <a:sym typeface="Helvetica Neue Thin"/>
              </a:rPr>
              <a:t>Produktas / paslauga</a:t>
            </a:r>
          </a:p>
        </p:txBody>
      </p:sp>
      <p:pic>
        <p:nvPicPr>
          <p:cNvPr id="499" name="Linia łącząca" descr="Linia łącząca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07325" y="5094288"/>
            <a:ext cx="5268913" cy="2220912"/>
          </a:xfrm>
          <a:prstGeom prst="rect">
            <a:avLst/>
          </a:prstGeom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WARTOŚĆ DESIGN THINKING"/>
          <p:cNvSpPr txBox="1"/>
          <p:nvPr/>
        </p:nvSpPr>
        <p:spPr>
          <a:xfrm>
            <a:off x="7456488" y="284163"/>
            <a:ext cx="10240962" cy="125253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none" lIns="71434" tIns="71434" rIns="71434" bIns="71434" anchor="ctr">
            <a:spAutoFit/>
          </a:bodyPr>
          <a:lstStyle/>
          <a:p>
            <a:pPr algn="ctr" defTabSz="584200" eaLnBrk="0" hangingPunct="0">
              <a:buSzPct val="100000"/>
            </a:pPr>
            <a:r>
              <a:rPr lang="en-US" sz="7200" b="1">
                <a:solidFill>
                  <a:srgbClr val="F2F2F2"/>
                </a:solidFill>
                <a:latin typeface="Segoe UI Light" pitchFamily="34" charset="0"/>
                <a:cs typeface="Helvetica Neue"/>
              </a:rPr>
              <a:t>DIZAINO MĄSTYMO VERTĖ</a:t>
            </a:r>
          </a:p>
        </p:txBody>
      </p:sp>
      <p:pic>
        <p:nvPicPr>
          <p:cNvPr id="51203" name="image9.png" descr="image9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3788" y="5832475"/>
            <a:ext cx="7456487" cy="70310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505" name="Zachęcanie…"/>
          <p:cNvSpPr txBox="1"/>
          <p:nvPr/>
        </p:nvSpPr>
        <p:spPr>
          <a:xfrm>
            <a:off x="3671888" y="7823200"/>
            <a:ext cx="4443412" cy="3048000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50800" tIns="50800" rIns="50800" bIns="50800" anchor="ctr">
            <a:spAutoFit/>
          </a:bodyPr>
          <a:lstStyle/>
          <a:p>
            <a:pPr algn="ctr" eaLnBrk="0" hangingPunct="0">
              <a:buSzPct val="100000"/>
            </a:pPr>
            <a:r>
              <a:rPr lang="en-US" sz="4800" b="1">
                <a:latin typeface="Segoe UI Light" pitchFamily="34" charset="0"/>
                <a:ea typeface="Helvetica" pitchFamily="34" charset="0"/>
                <a:cs typeface="Segoe UI Light" pitchFamily="34" charset="0"/>
                <a:sym typeface="Helvetica" pitchFamily="34" charset="0"/>
              </a:rPr>
              <a:t>Skatinti vartotojus</a:t>
            </a:r>
            <a:r>
              <a:rPr lang="en-US" sz="4800">
                <a:latin typeface="Segoe UI Light" pitchFamily="34" charset="0"/>
                <a:ea typeface="Helvetica" pitchFamily="34" charset="0"/>
                <a:cs typeface="Segoe UI Light" pitchFamily="34" charset="0"/>
                <a:sym typeface="Helvetica" pitchFamily="34" charset="0"/>
              </a:rPr>
              <a:t> naudoti produktą ar paslaugą</a:t>
            </a:r>
          </a:p>
        </p:txBody>
      </p:sp>
      <p:pic>
        <p:nvPicPr>
          <p:cNvPr id="51205" name="image9.png" descr="image9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01413" y="1377950"/>
            <a:ext cx="12536487" cy="11820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51206" name="Projektowanie…"/>
          <p:cNvSpPr txBox="1">
            <a:spLocks noChangeArrowheads="1"/>
          </p:cNvSpPr>
          <p:nvPr/>
        </p:nvSpPr>
        <p:spPr bwMode="auto">
          <a:xfrm>
            <a:off x="13249275" y="5106988"/>
            <a:ext cx="8070850" cy="51498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pPr algn="ctr" defTabSz="584200" eaLnBrk="0" hangingPunct="0">
              <a:buSzPct val="100000"/>
            </a:pPr>
            <a:r>
              <a:rPr lang="en-US" sz="8200">
                <a:latin typeface="Segoe UI Light" pitchFamily="34" charset="0"/>
                <a:ea typeface="Helvetica Neue Thin"/>
                <a:cs typeface="Segoe UI Light" pitchFamily="34" charset="0"/>
                <a:sym typeface="Helvetica Neue Thin"/>
              </a:rPr>
              <a:t>Sukurti pasiūlymą, kurio vartotojui tikrai </a:t>
            </a:r>
            <a:r>
              <a:rPr lang="en-US" sz="8200" b="1">
                <a:latin typeface="Segoe UI Light" pitchFamily="34" charset="0"/>
                <a:ea typeface="Helvetica Neue Thin"/>
                <a:cs typeface="Segoe UI Light" pitchFamily="34" charset="0"/>
              </a:rPr>
              <a:t>reikia</a:t>
            </a:r>
          </a:p>
        </p:txBody>
      </p:sp>
      <p:pic>
        <p:nvPicPr>
          <p:cNvPr id="508" name="Linia łącząca" descr="Linia łącząca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07325" y="5094288"/>
            <a:ext cx="5268913" cy="2220912"/>
          </a:xfrm>
          <a:prstGeom prst="rect">
            <a:avLst/>
          </a:prstGeom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6t.jpg" descr="6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3038" y="1922463"/>
            <a:ext cx="16417925" cy="91678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52227" name="DESIGN"/>
          <p:cNvSpPr txBox="1">
            <a:spLocks noChangeArrowheads="1"/>
          </p:cNvSpPr>
          <p:nvPr/>
        </p:nvSpPr>
        <p:spPr bwMode="auto">
          <a:xfrm>
            <a:off x="8258175" y="7775575"/>
            <a:ext cx="2324100" cy="944563"/>
          </a:xfrm>
          <a:prstGeom prst="rect">
            <a:avLst/>
          </a:prstGeom>
          <a:solidFill>
            <a:srgbClr val="FFC000"/>
          </a:solidFill>
          <a:ln w="12700">
            <a:noFill/>
            <a:miter lim="400000"/>
            <a:headEnd/>
            <a:tailEnd/>
          </a:ln>
        </p:spPr>
        <p:txBody>
          <a:bodyPr lIns="71434" tIns="71434" rIns="71434" bIns="71434" anchor="ctr">
            <a:spAutoFit/>
          </a:bodyPr>
          <a:lstStyle/>
          <a:p>
            <a:pPr algn="ctr" defTabSz="584200" eaLnBrk="0" hangingPunct="0">
              <a:buSzPct val="100000"/>
            </a:pPr>
            <a:r>
              <a:rPr lang="en-US" sz="5200" b="1">
                <a:solidFill>
                  <a:srgbClr val="53585F"/>
                </a:solidFill>
                <a:latin typeface="Segoe UI Light" pitchFamily="34" charset="0"/>
                <a:cs typeface="Helvetica Neue"/>
              </a:rPr>
              <a:t>DIZAINAS</a:t>
            </a:r>
            <a:r>
              <a:rPr lang="en-US" sz="5200">
                <a:solidFill>
                  <a:srgbClr val="53585F"/>
                </a:solidFill>
                <a:latin typeface="Segoe UI Light" pitchFamily="34" charset="0"/>
                <a:ea typeface="Helvetica Neue Thin"/>
                <a:cs typeface="Helvetica Neue Thin"/>
                <a:sym typeface="Helvetica Neue Thin"/>
              </a:rPr>
              <a:t> </a:t>
            </a:r>
          </a:p>
        </p:txBody>
      </p:sp>
      <p:pic>
        <p:nvPicPr>
          <p:cNvPr id="52228" name="Picture 2" descr="Picture 2"/>
          <p:cNvPicPr>
            <a:picLocks noChangeAspect="1"/>
          </p:cNvPicPr>
          <p:nvPr/>
        </p:nvPicPr>
        <p:blipFill>
          <a:blip r:embed="rId4" cstate="print"/>
          <a:srcRect l="49394"/>
          <a:stretch>
            <a:fillRect/>
          </a:stretch>
        </p:blipFill>
        <p:spPr bwMode="auto">
          <a:xfrm>
            <a:off x="16806863" y="0"/>
            <a:ext cx="7669212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2229" name="Picture 3" descr="Picture 3"/>
          <p:cNvPicPr>
            <a:picLocks noChangeAspect="1"/>
          </p:cNvPicPr>
          <p:nvPr/>
        </p:nvPicPr>
        <p:blipFill>
          <a:blip r:embed="rId5" cstate="print"/>
          <a:srcRect l="24751" t="31"/>
          <a:stretch>
            <a:fillRect/>
          </a:stretch>
        </p:blipFill>
        <p:spPr bwMode="auto">
          <a:xfrm>
            <a:off x="10061575" y="11234738"/>
            <a:ext cx="14250988" cy="2540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2230" name="Picture 7" descr="Picture 7"/>
          <p:cNvPicPr>
            <a:picLocks noChangeAspect="1"/>
          </p:cNvPicPr>
          <p:nvPr/>
        </p:nvPicPr>
        <p:blipFill>
          <a:blip r:embed="rId5" cstate="print"/>
          <a:srcRect r="71484" b="69"/>
          <a:stretch>
            <a:fillRect/>
          </a:stretch>
        </p:blipFill>
        <p:spPr bwMode="auto">
          <a:xfrm>
            <a:off x="0" y="11236325"/>
            <a:ext cx="5400675" cy="25384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2231" name="Picture 2" descr="Picture 2"/>
          <p:cNvPicPr>
            <a:picLocks noChangeAspect="1"/>
          </p:cNvPicPr>
          <p:nvPr/>
        </p:nvPicPr>
        <p:blipFill>
          <a:blip r:embed="rId4" cstate="print"/>
          <a:srcRect r="35863" b="20"/>
          <a:stretch>
            <a:fillRect/>
          </a:stretch>
        </p:blipFill>
        <p:spPr bwMode="auto">
          <a:xfrm>
            <a:off x="261938" y="0"/>
            <a:ext cx="9718675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2232" name="Picture 2" descr="Picture 2"/>
          <p:cNvPicPr>
            <a:picLocks noChangeAspect="1"/>
          </p:cNvPicPr>
          <p:nvPr/>
        </p:nvPicPr>
        <p:blipFill>
          <a:blip r:embed="rId4" cstate="print"/>
          <a:srcRect l="1228" t="87347" r="36070" b="18"/>
          <a:stretch>
            <a:fillRect/>
          </a:stretch>
        </p:blipFill>
        <p:spPr bwMode="auto">
          <a:xfrm>
            <a:off x="8675688" y="1817688"/>
            <a:ext cx="9447212" cy="263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2233" name="Picture 3" descr="Picture 3"/>
          <p:cNvPicPr>
            <a:picLocks noChangeAspect="1"/>
          </p:cNvPicPr>
          <p:nvPr/>
        </p:nvPicPr>
        <p:blipFill>
          <a:blip r:embed="rId5" cstate="print"/>
          <a:srcRect l="34077" t="27046" r="1968" b="54584"/>
          <a:stretch>
            <a:fillRect/>
          </a:stretch>
        </p:blipFill>
        <p:spPr bwMode="auto">
          <a:xfrm>
            <a:off x="3663950" y="11907838"/>
            <a:ext cx="12111038" cy="466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52234" name="PRODUCT / SERVICE"/>
          <p:cNvSpPr txBox="1">
            <a:spLocks noChangeArrowheads="1"/>
          </p:cNvSpPr>
          <p:nvPr/>
        </p:nvSpPr>
        <p:spPr bwMode="auto">
          <a:xfrm>
            <a:off x="6732588" y="2130425"/>
            <a:ext cx="5973762" cy="9445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71434" tIns="71434" rIns="71434" bIns="71434" anchor="ctr">
            <a:spAutoFit/>
          </a:bodyPr>
          <a:lstStyle/>
          <a:p>
            <a:pPr algn="ctr" defTabSz="584200" eaLnBrk="0" hangingPunct="0">
              <a:buSzPct val="100000"/>
            </a:pPr>
            <a:r>
              <a:rPr lang="en-US" sz="5200" b="1">
                <a:solidFill>
                  <a:srgbClr val="53585F"/>
                </a:solidFill>
                <a:latin typeface="Segoe UI Light" pitchFamily="34" charset="0"/>
                <a:cs typeface="Helvetica Neue"/>
              </a:rPr>
              <a:t>PRODUKTAS / PASLAUGA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6t.jpg" descr="6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3038" y="1922463"/>
            <a:ext cx="16417925" cy="91678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53251" name="DESIGN"/>
          <p:cNvSpPr txBox="1">
            <a:spLocks noChangeArrowheads="1"/>
          </p:cNvSpPr>
          <p:nvPr/>
        </p:nvSpPr>
        <p:spPr bwMode="auto">
          <a:xfrm>
            <a:off x="7889875" y="7778750"/>
            <a:ext cx="2870200" cy="936625"/>
          </a:xfrm>
          <a:prstGeom prst="rect">
            <a:avLst/>
          </a:prstGeom>
          <a:solidFill>
            <a:srgbClr val="FFC000"/>
          </a:solidFill>
          <a:ln w="12700">
            <a:noFill/>
            <a:miter lim="400000"/>
            <a:headEnd/>
            <a:tailEnd/>
          </a:ln>
        </p:spPr>
        <p:txBody>
          <a:bodyPr wrap="none" lIns="71434" tIns="71434" rIns="71434" bIns="71434" anchor="ctr">
            <a:spAutoFit/>
          </a:bodyPr>
          <a:lstStyle/>
          <a:p>
            <a:pPr algn="ctr" defTabSz="584200" eaLnBrk="0" hangingPunct="0">
              <a:buSzPct val="100000"/>
            </a:pPr>
            <a:r>
              <a:rPr lang="en-US" sz="5200" b="1">
                <a:solidFill>
                  <a:srgbClr val="53585F"/>
                </a:solidFill>
                <a:latin typeface="Helvetica Neue"/>
                <a:cs typeface="Helvetica Neue"/>
              </a:rPr>
              <a:t>DIZAINAS</a:t>
            </a:r>
            <a:r>
              <a:rPr lang="en-US" sz="5200">
                <a:solidFill>
                  <a:srgbClr val="53585F"/>
                </a:solidFill>
                <a:latin typeface="Helvetica Neue Thin"/>
                <a:ea typeface="Helvetica Neue Thin"/>
                <a:cs typeface="Helvetica Neue Thin"/>
                <a:sym typeface="Helvetica Neue Thin"/>
              </a:rPr>
              <a:t> </a:t>
            </a:r>
          </a:p>
        </p:txBody>
      </p:sp>
      <p:sp>
        <p:nvSpPr>
          <p:cNvPr id="53252" name="PRODUCT / SERVICE"/>
          <p:cNvSpPr txBox="1">
            <a:spLocks noChangeArrowheads="1"/>
          </p:cNvSpPr>
          <p:nvPr/>
        </p:nvSpPr>
        <p:spPr bwMode="auto">
          <a:xfrm>
            <a:off x="6732588" y="2130425"/>
            <a:ext cx="5973762" cy="9445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71434" tIns="71434" rIns="71434" bIns="71434" anchor="ctr">
            <a:spAutoFit/>
          </a:bodyPr>
          <a:lstStyle/>
          <a:p>
            <a:pPr algn="ctr" defTabSz="584200" eaLnBrk="0" hangingPunct="0">
              <a:buSzPct val="100000"/>
            </a:pPr>
            <a:r>
              <a:rPr lang="en-US" sz="5200" b="1">
                <a:solidFill>
                  <a:srgbClr val="53585F"/>
                </a:solidFill>
                <a:latin typeface="Segoe UI Light" pitchFamily="34" charset="0"/>
                <a:cs typeface="Helvetica Neue"/>
              </a:rPr>
              <a:t>PRODUKTAS / PASLAUGA</a:t>
            </a:r>
          </a:p>
        </p:txBody>
      </p:sp>
      <p:pic>
        <p:nvPicPr>
          <p:cNvPr id="53253" name="Oval" descr="Oval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1538" y="5864225"/>
            <a:ext cx="6748462" cy="47672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53254" name="CO?"/>
          <p:cNvSpPr txBox="1">
            <a:spLocks noChangeArrowheads="1"/>
          </p:cNvSpPr>
          <p:nvPr/>
        </p:nvSpPr>
        <p:spPr bwMode="auto">
          <a:xfrm>
            <a:off x="17700625" y="3236913"/>
            <a:ext cx="2241550" cy="9445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71434" tIns="71434" rIns="71434" bIns="71434" anchor="ctr">
            <a:spAutoFit/>
          </a:bodyPr>
          <a:lstStyle/>
          <a:p>
            <a:pPr algn="ctr" defTabSz="584200" eaLnBrk="0" hangingPunct="0">
              <a:buSzPct val="100000"/>
            </a:pPr>
            <a:r>
              <a:rPr lang="en-US" sz="5200" b="1">
                <a:solidFill>
                  <a:srgbClr val="53585F"/>
                </a:solidFill>
                <a:latin typeface="Segoe UI Light" pitchFamily="34" charset="0"/>
                <a:cs typeface="Helvetica Neue"/>
              </a:rPr>
              <a:t>KĄ?</a:t>
            </a:r>
          </a:p>
        </p:txBody>
      </p:sp>
      <p:sp>
        <p:nvSpPr>
          <p:cNvPr id="53255" name="JAK?"/>
          <p:cNvSpPr txBox="1">
            <a:spLocks noChangeArrowheads="1"/>
          </p:cNvSpPr>
          <p:nvPr/>
        </p:nvSpPr>
        <p:spPr bwMode="auto">
          <a:xfrm>
            <a:off x="17746663" y="6145213"/>
            <a:ext cx="2430462" cy="9445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71434" tIns="71434" rIns="71434" bIns="71434" anchor="ctr">
            <a:spAutoFit/>
          </a:bodyPr>
          <a:lstStyle/>
          <a:p>
            <a:pPr algn="ctr" defTabSz="584200" eaLnBrk="0" hangingPunct="0">
              <a:buSzPct val="100000"/>
            </a:pPr>
            <a:r>
              <a:rPr lang="en-US" sz="5200" b="1">
                <a:solidFill>
                  <a:srgbClr val="53585F"/>
                </a:solidFill>
                <a:latin typeface="Segoe UI Light" pitchFamily="34" charset="0"/>
                <a:cs typeface="Helvetica Neue"/>
              </a:rPr>
              <a:t>KAIP?</a:t>
            </a:r>
          </a:p>
        </p:txBody>
      </p:sp>
      <p:sp>
        <p:nvSpPr>
          <p:cNvPr id="53256" name="KTO?"/>
          <p:cNvSpPr txBox="1">
            <a:spLocks noChangeArrowheads="1"/>
          </p:cNvSpPr>
          <p:nvPr/>
        </p:nvSpPr>
        <p:spPr bwMode="auto">
          <a:xfrm>
            <a:off x="17826038" y="7980363"/>
            <a:ext cx="1989137" cy="9445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71434" tIns="71434" rIns="71434" bIns="71434" anchor="ctr">
            <a:spAutoFit/>
          </a:bodyPr>
          <a:lstStyle/>
          <a:p>
            <a:pPr algn="ctr" defTabSz="584200" eaLnBrk="0" hangingPunct="0">
              <a:buSzPct val="100000"/>
            </a:pPr>
            <a:r>
              <a:rPr lang="en-US" sz="5200" b="1">
                <a:solidFill>
                  <a:srgbClr val="53585F"/>
                </a:solidFill>
                <a:latin typeface="Segoe UI Light" pitchFamily="34" charset="0"/>
                <a:cs typeface="Helvetica Neue"/>
              </a:rPr>
              <a:t>KAS?</a:t>
            </a:r>
          </a:p>
        </p:txBody>
      </p:sp>
      <p:sp>
        <p:nvSpPr>
          <p:cNvPr id="53257" name="DLACZEGO?"/>
          <p:cNvSpPr txBox="1">
            <a:spLocks noChangeArrowheads="1"/>
          </p:cNvSpPr>
          <p:nvPr/>
        </p:nvSpPr>
        <p:spPr bwMode="auto">
          <a:xfrm>
            <a:off x="17900650" y="9813925"/>
            <a:ext cx="1841500" cy="9445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71434" tIns="71434" rIns="71434" bIns="71434" anchor="ctr">
            <a:spAutoFit/>
          </a:bodyPr>
          <a:lstStyle/>
          <a:p>
            <a:pPr algn="ctr" defTabSz="584200" eaLnBrk="0" hangingPunct="0">
              <a:buSzPct val="100000"/>
            </a:pPr>
            <a:r>
              <a:rPr lang="en-US" sz="5200" b="1">
                <a:solidFill>
                  <a:srgbClr val="53585F"/>
                </a:solidFill>
                <a:latin typeface="Segoe UI Light" pitchFamily="34" charset="0"/>
                <a:cs typeface="Helvetica Neue"/>
              </a:rPr>
              <a:t>KODĖL?</a:t>
            </a:r>
          </a:p>
        </p:txBody>
      </p:sp>
      <p:sp>
        <p:nvSpPr>
          <p:cNvPr id="53258" name="Line"/>
          <p:cNvSpPr>
            <a:spLocks noChangeShapeType="1"/>
          </p:cNvSpPr>
          <p:nvPr/>
        </p:nvSpPr>
        <p:spPr bwMode="auto">
          <a:xfrm flipV="1">
            <a:off x="18821400" y="8936038"/>
            <a:ext cx="0" cy="936625"/>
          </a:xfrm>
          <a:prstGeom prst="line">
            <a:avLst/>
          </a:prstGeom>
          <a:noFill/>
          <a:ln w="152400">
            <a:solidFill>
              <a:srgbClr val="F5D328"/>
            </a:solidFill>
            <a:miter lim="400000"/>
            <a:headEnd/>
            <a:tailEnd type="triangle" w="med" len="med"/>
          </a:ln>
        </p:spPr>
        <p:txBody>
          <a:bodyPr lIns="45718" tIns="45718" rIns="45718" bIns="45718"/>
          <a:lstStyle/>
          <a:p>
            <a:endParaRPr lang="lt-LT"/>
          </a:p>
        </p:txBody>
      </p:sp>
      <p:pic>
        <p:nvPicPr>
          <p:cNvPr id="53259" name="Picture 2" descr="Picture 2"/>
          <p:cNvPicPr>
            <a:picLocks noChangeAspect="1"/>
          </p:cNvPicPr>
          <p:nvPr/>
        </p:nvPicPr>
        <p:blipFill>
          <a:blip r:embed="rId5" cstate="print"/>
          <a:srcRect l="49394"/>
          <a:stretch>
            <a:fillRect/>
          </a:stretch>
        </p:blipFill>
        <p:spPr bwMode="auto">
          <a:xfrm>
            <a:off x="16806863" y="0"/>
            <a:ext cx="7669212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3260" name="Picture 3" descr="Picture 3"/>
          <p:cNvPicPr>
            <a:picLocks noChangeAspect="1"/>
          </p:cNvPicPr>
          <p:nvPr/>
        </p:nvPicPr>
        <p:blipFill>
          <a:blip r:embed="rId6" cstate="print"/>
          <a:srcRect l="24751" t="31"/>
          <a:stretch>
            <a:fillRect/>
          </a:stretch>
        </p:blipFill>
        <p:spPr bwMode="auto">
          <a:xfrm>
            <a:off x="10158413" y="11236325"/>
            <a:ext cx="14249400" cy="2540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3261" name="Picture 7" descr="Picture 7"/>
          <p:cNvPicPr>
            <a:picLocks noChangeAspect="1"/>
          </p:cNvPicPr>
          <p:nvPr/>
        </p:nvPicPr>
        <p:blipFill>
          <a:blip r:embed="rId6" cstate="print"/>
          <a:srcRect r="71484" b="69"/>
          <a:stretch>
            <a:fillRect/>
          </a:stretch>
        </p:blipFill>
        <p:spPr bwMode="auto">
          <a:xfrm>
            <a:off x="0" y="11236325"/>
            <a:ext cx="5400675" cy="25384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3262" name="Picture 2" descr="Picture 2"/>
          <p:cNvPicPr>
            <a:picLocks noChangeAspect="1"/>
          </p:cNvPicPr>
          <p:nvPr/>
        </p:nvPicPr>
        <p:blipFill>
          <a:blip r:embed="rId5" cstate="print"/>
          <a:srcRect r="35863" b="20"/>
          <a:stretch>
            <a:fillRect/>
          </a:stretch>
        </p:blipFill>
        <p:spPr bwMode="auto">
          <a:xfrm>
            <a:off x="261938" y="0"/>
            <a:ext cx="9718675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3263" name="Picture 2" descr="Picture 2"/>
          <p:cNvPicPr>
            <a:picLocks noChangeAspect="1"/>
          </p:cNvPicPr>
          <p:nvPr/>
        </p:nvPicPr>
        <p:blipFill>
          <a:blip r:embed="rId5" cstate="print"/>
          <a:srcRect l="1228" t="87347" r="36070" b="18"/>
          <a:stretch>
            <a:fillRect/>
          </a:stretch>
        </p:blipFill>
        <p:spPr bwMode="auto">
          <a:xfrm>
            <a:off x="8675688" y="1817688"/>
            <a:ext cx="9447212" cy="263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3264" name="Picture 3" descr="Picture 3"/>
          <p:cNvPicPr>
            <a:picLocks noChangeAspect="1"/>
          </p:cNvPicPr>
          <p:nvPr/>
        </p:nvPicPr>
        <p:blipFill>
          <a:blip r:embed="rId6" cstate="print"/>
          <a:srcRect l="34077" t="27046" r="1968" b="54584"/>
          <a:stretch>
            <a:fillRect/>
          </a:stretch>
        </p:blipFill>
        <p:spPr bwMode="auto">
          <a:xfrm>
            <a:off x="3663950" y="11907838"/>
            <a:ext cx="12111038" cy="466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53265" name="Line"/>
          <p:cNvSpPr>
            <a:spLocks noChangeShapeType="1"/>
          </p:cNvSpPr>
          <p:nvPr/>
        </p:nvSpPr>
        <p:spPr bwMode="auto">
          <a:xfrm flipV="1">
            <a:off x="18821400" y="7031038"/>
            <a:ext cx="0" cy="936625"/>
          </a:xfrm>
          <a:prstGeom prst="line">
            <a:avLst/>
          </a:prstGeom>
          <a:noFill/>
          <a:ln w="152400">
            <a:solidFill>
              <a:srgbClr val="F5D328"/>
            </a:solidFill>
            <a:miter lim="400000"/>
            <a:headEnd/>
            <a:tailEnd type="triangle" w="med" len="med"/>
          </a:ln>
        </p:spPr>
        <p:txBody>
          <a:bodyPr lIns="45718" tIns="45718" rIns="45718" bIns="45718"/>
          <a:lstStyle/>
          <a:p>
            <a:endParaRPr lang="lt-LT"/>
          </a:p>
        </p:txBody>
      </p:sp>
      <p:sp>
        <p:nvSpPr>
          <p:cNvPr id="53266" name="Line"/>
          <p:cNvSpPr>
            <a:spLocks noChangeShapeType="1"/>
          </p:cNvSpPr>
          <p:nvPr/>
        </p:nvSpPr>
        <p:spPr bwMode="auto">
          <a:xfrm flipV="1">
            <a:off x="18821400" y="5075238"/>
            <a:ext cx="0" cy="936625"/>
          </a:xfrm>
          <a:prstGeom prst="line">
            <a:avLst/>
          </a:prstGeom>
          <a:noFill/>
          <a:ln w="152400">
            <a:solidFill>
              <a:srgbClr val="F5D328"/>
            </a:solidFill>
            <a:miter lim="400000"/>
            <a:headEnd/>
            <a:tailEnd type="triangle" w="med" len="med"/>
          </a:ln>
        </p:spPr>
        <p:txBody>
          <a:bodyPr lIns="45718" tIns="45718" rIns="45718" bIns="45718"/>
          <a:lstStyle/>
          <a:p>
            <a:endParaRPr lang="lt-LT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Picture 2"/>
          <p:cNvPicPr>
            <a:picLocks noChangeAspect="1"/>
          </p:cNvPicPr>
          <p:nvPr/>
        </p:nvPicPr>
        <p:blipFill>
          <a:blip r:embed="rId3" cstate="print"/>
          <a:srcRect l="49394"/>
          <a:stretch>
            <a:fillRect/>
          </a:stretch>
        </p:blipFill>
        <p:spPr bwMode="auto">
          <a:xfrm>
            <a:off x="16806863" y="0"/>
            <a:ext cx="7669212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5843" name="Picture 3" descr="Picture 3"/>
          <p:cNvPicPr>
            <a:picLocks noChangeAspect="1"/>
          </p:cNvPicPr>
          <p:nvPr/>
        </p:nvPicPr>
        <p:blipFill>
          <a:blip r:embed="rId4" cstate="print"/>
          <a:srcRect l="24751" t="31"/>
          <a:stretch>
            <a:fillRect/>
          </a:stretch>
        </p:blipFill>
        <p:spPr bwMode="auto">
          <a:xfrm>
            <a:off x="10061575" y="11234738"/>
            <a:ext cx="14250988" cy="2540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5844" name="Picture 18" descr="Picture 18"/>
          <p:cNvPicPr>
            <a:picLocks noChangeAspect="1"/>
          </p:cNvPicPr>
          <p:nvPr/>
        </p:nvPicPr>
        <p:blipFill>
          <a:blip r:embed="rId4" cstate="print"/>
          <a:srcRect r="71484" b="69"/>
          <a:stretch>
            <a:fillRect/>
          </a:stretch>
        </p:blipFill>
        <p:spPr bwMode="auto">
          <a:xfrm>
            <a:off x="0" y="11236325"/>
            <a:ext cx="5400675" cy="25384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5845" name="Picture 2" descr="Picture 2"/>
          <p:cNvPicPr>
            <a:picLocks noChangeAspect="1"/>
          </p:cNvPicPr>
          <p:nvPr/>
        </p:nvPicPr>
        <p:blipFill>
          <a:blip r:embed="rId3" cstate="print"/>
          <a:srcRect r="35863" b="20"/>
          <a:stretch>
            <a:fillRect/>
          </a:stretch>
        </p:blipFill>
        <p:spPr bwMode="auto">
          <a:xfrm>
            <a:off x="261938" y="0"/>
            <a:ext cx="9718675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5846" name="Picture 2" descr="Picture 2"/>
          <p:cNvPicPr>
            <a:picLocks noChangeAspect="1"/>
          </p:cNvPicPr>
          <p:nvPr/>
        </p:nvPicPr>
        <p:blipFill>
          <a:blip r:embed="rId3" cstate="print"/>
          <a:srcRect l="1228" t="87347" r="36070" b="18"/>
          <a:stretch>
            <a:fillRect/>
          </a:stretch>
        </p:blipFill>
        <p:spPr bwMode="auto">
          <a:xfrm>
            <a:off x="8675688" y="1817688"/>
            <a:ext cx="9447212" cy="263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5847" name="Picture 3" descr="Picture 3"/>
          <p:cNvPicPr>
            <a:picLocks noChangeAspect="1"/>
          </p:cNvPicPr>
          <p:nvPr/>
        </p:nvPicPr>
        <p:blipFill>
          <a:blip r:embed="rId4" cstate="print"/>
          <a:srcRect l="34077" t="27046" r="1968" b="54584"/>
          <a:stretch>
            <a:fillRect/>
          </a:stretch>
        </p:blipFill>
        <p:spPr bwMode="auto">
          <a:xfrm>
            <a:off x="3663950" y="11907838"/>
            <a:ext cx="12111038" cy="466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324" name="= Interdyscyplinarny zespół"/>
          <p:cNvSpPr txBox="1"/>
          <p:nvPr/>
        </p:nvSpPr>
        <p:spPr>
          <a:xfrm>
            <a:off x="8566150" y="2270125"/>
            <a:ext cx="5667375" cy="102552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none" lIns="50800" tIns="50800" rIns="50800" bIns="50800" anchor="ctr">
            <a:spAutoFit/>
          </a:bodyPr>
          <a:lstStyle/>
          <a:p>
            <a:pPr indent="12700" defTabSz="914400" eaLnBrk="0" hangingPunct="0">
              <a:buSzPct val="100000"/>
            </a:pPr>
            <a:r>
              <a:rPr lang="en-US" sz="6000" b="1">
                <a:solidFill>
                  <a:srgbClr val="FFFFFF"/>
                </a:solidFill>
                <a:latin typeface="Segoe UI Light" pitchFamily="34" charset="0"/>
                <a:cs typeface="Helvetica Neue"/>
              </a:rPr>
              <a:t> Mūsų perspektyva 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"/>
          <p:cNvSpPr>
            <a:spLocks noChangeArrowheads="1"/>
          </p:cNvSpPr>
          <p:nvPr/>
        </p:nvSpPr>
        <p:spPr bwMode="auto">
          <a:xfrm>
            <a:off x="912813" y="4291013"/>
            <a:ext cx="22558375" cy="5133975"/>
          </a:xfrm>
          <a:prstGeom prst="rect">
            <a:avLst/>
          </a:prstGeom>
          <a:noFill/>
          <a:ln w="88900">
            <a:solidFill>
              <a:srgbClr val="85888D"/>
            </a:solidFill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pPr algn="ctr" hangingPunct="0"/>
            <a:endParaRPr lang="en-US" sz="3200"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54275" name="Picture 2" descr="Picture 2"/>
          <p:cNvPicPr>
            <a:picLocks noChangeAspect="1"/>
          </p:cNvPicPr>
          <p:nvPr/>
        </p:nvPicPr>
        <p:blipFill>
          <a:blip r:embed="rId3" cstate="print"/>
          <a:srcRect l="49394"/>
          <a:stretch>
            <a:fillRect/>
          </a:stretch>
        </p:blipFill>
        <p:spPr bwMode="auto">
          <a:xfrm>
            <a:off x="16806863" y="0"/>
            <a:ext cx="7669212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4276" name="Picture 3" descr="Picture 3"/>
          <p:cNvPicPr>
            <a:picLocks noChangeAspect="1"/>
          </p:cNvPicPr>
          <p:nvPr/>
        </p:nvPicPr>
        <p:blipFill>
          <a:blip r:embed="rId4" cstate="print"/>
          <a:srcRect l="24751" t="31"/>
          <a:stretch>
            <a:fillRect/>
          </a:stretch>
        </p:blipFill>
        <p:spPr bwMode="auto">
          <a:xfrm>
            <a:off x="10061575" y="11234738"/>
            <a:ext cx="14250988" cy="2540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4277" name="Picture 7" descr="Picture 7"/>
          <p:cNvPicPr>
            <a:picLocks noChangeAspect="1"/>
          </p:cNvPicPr>
          <p:nvPr/>
        </p:nvPicPr>
        <p:blipFill>
          <a:blip r:embed="rId4" cstate="print"/>
          <a:srcRect r="71484" b="69"/>
          <a:stretch>
            <a:fillRect/>
          </a:stretch>
        </p:blipFill>
        <p:spPr bwMode="auto">
          <a:xfrm>
            <a:off x="0" y="11236325"/>
            <a:ext cx="5400675" cy="25384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4278" name="Picture 2" descr="Picture 2"/>
          <p:cNvPicPr>
            <a:picLocks noChangeAspect="1"/>
          </p:cNvPicPr>
          <p:nvPr/>
        </p:nvPicPr>
        <p:blipFill>
          <a:blip r:embed="rId3" cstate="print"/>
          <a:srcRect r="35863" b="20"/>
          <a:stretch>
            <a:fillRect/>
          </a:stretch>
        </p:blipFill>
        <p:spPr bwMode="auto">
          <a:xfrm>
            <a:off x="261938" y="0"/>
            <a:ext cx="9718675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4279" name="Picture 2" descr="Picture 2"/>
          <p:cNvPicPr>
            <a:picLocks noChangeAspect="1"/>
          </p:cNvPicPr>
          <p:nvPr/>
        </p:nvPicPr>
        <p:blipFill>
          <a:blip r:embed="rId3" cstate="print"/>
          <a:srcRect l="1228" t="87347" r="36070" b="18"/>
          <a:stretch>
            <a:fillRect/>
          </a:stretch>
        </p:blipFill>
        <p:spPr bwMode="auto">
          <a:xfrm>
            <a:off x="8675688" y="1817688"/>
            <a:ext cx="9447212" cy="263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4280" name="Picture 3" descr="Picture 3"/>
          <p:cNvPicPr>
            <a:picLocks noChangeAspect="1"/>
          </p:cNvPicPr>
          <p:nvPr/>
        </p:nvPicPr>
        <p:blipFill>
          <a:blip r:embed="rId4" cstate="print"/>
          <a:srcRect l="34077" t="27046" r="1968" b="54584"/>
          <a:stretch>
            <a:fillRect/>
          </a:stretch>
        </p:blipFill>
        <p:spPr bwMode="auto">
          <a:xfrm>
            <a:off x="3663950" y="11907838"/>
            <a:ext cx="12111038" cy="466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54281" name="DESIGNING CUSTOMER JOURNEY"/>
          <p:cNvSpPr txBox="1">
            <a:spLocks noChangeArrowheads="1"/>
          </p:cNvSpPr>
          <p:nvPr/>
        </p:nvSpPr>
        <p:spPr bwMode="auto">
          <a:xfrm>
            <a:off x="2055813" y="5340350"/>
            <a:ext cx="10134600" cy="1565275"/>
          </a:xfrm>
          <a:prstGeom prst="rect">
            <a:avLst/>
          </a:prstGeom>
          <a:solidFill>
            <a:srgbClr val="FFFFFF"/>
          </a:solidFill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defTabSz="584200" eaLnBrk="0" hangingPunct="0">
              <a:buSzPct val="100000"/>
            </a:pPr>
            <a:r>
              <a:rPr lang="en-US" sz="9500" b="1">
                <a:solidFill>
                  <a:srgbClr val="53585F"/>
                </a:solidFill>
                <a:latin typeface="Segoe UI Light" pitchFamily="34" charset="0"/>
                <a:cs typeface="Helvetica Neue"/>
              </a:rPr>
              <a:t>MŪSŲ IŠŠŪKIAI </a:t>
            </a:r>
          </a:p>
        </p:txBody>
      </p:sp>
      <p:sp>
        <p:nvSpPr>
          <p:cNvPr id="54282" name="PLAN PRACY"/>
          <p:cNvSpPr txBox="1">
            <a:spLocks noChangeArrowheads="1"/>
          </p:cNvSpPr>
          <p:nvPr/>
        </p:nvSpPr>
        <p:spPr bwMode="auto">
          <a:xfrm>
            <a:off x="2036763" y="7251700"/>
            <a:ext cx="15141575" cy="1025525"/>
          </a:xfrm>
          <a:prstGeom prst="rect">
            <a:avLst/>
          </a:prstGeom>
          <a:solidFill>
            <a:srgbClr val="FFFFFF"/>
          </a:solidFill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defTabSz="584200" eaLnBrk="0" hangingPunct="0">
              <a:buSzPct val="100000"/>
            </a:pPr>
            <a:r>
              <a:rPr lang="en-US" sz="6000">
                <a:solidFill>
                  <a:srgbClr val="53585F"/>
                </a:solidFill>
                <a:latin typeface="Segoe UI Light" pitchFamily="34" charset="0"/>
                <a:ea typeface="Helvetica Neue Light"/>
                <a:cs typeface="Segoe UI Light" pitchFamily="34" charset="0"/>
                <a:sym typeface="Helvetica Neue Light"/>
              </a:rPr>
              <a:t>Mūsų įmonių poreikiai, problemos, iššūkiai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6" name="Table"/>
          <p:cNvGraphicFramePr>
            <a:graphicFrameLocks noGrp="1"/>
          </p:cNvGraphicFramePr>
          <p:nvPr/>
        </p:nvGraphicFramePr>
        <p:xfrm>
          <a:off x="468313" y="381000"/>
          <a:ext cx="23582312" cy="1284288"/>
        </p:xfrm>
        <a:graphic>
          <a:graphicData uri="http://schemas.openxmlformats.org/drawingml/2006/table">
            <a:tbl>
              <a:tblPr/>
              <a:tblGrid>
                <a:gridCol w="4279900"/>
                <a:gridCol w="15111412"/>
                <a:gridCol w="4191000"/>
              </a:tblGrid>
              <a:tr h="12842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2F2F2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UŽDUOTIS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C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2F2F2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PAGRINDINĖ ISTORIJA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C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2F2F2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6 MINUTĖS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C9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57" name="Table"/>
          <p:cNvGraphicFramePr>
            <a:graphicFrameLocks noGrp="1"/>
          </p:cNvGraphicFramePr>
          <p:nvPr/>
        </p:nvGraphicFramePr>
        <p:xfrm>
          <a:off x="468313" y="10853738"/>
          <a:ext cx="23582312" cy="2517776"/>
        </p:xfrm>
        <a:graphic>
          <a:graphicData uri="http://schemas.openxmlformats.org/drawingml/2006/table">
            <a:tbl>
              <a:tblPr/>
              <a:tblGrid>
                <a:gridCol w="3157537"/>
                <a:gridCol w="20424775"/>
              </a:tblGrid>
              <a:tr h="12588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2F2F2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Ką</a:t>
                      </a:r>
                      <a:r>
                        <a:rPr kumimoji="0" lang="lt-LT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2F2F2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 daryti</a:t>
                      </a:r>
                      <a:endParaRPr kumimoji="0" lang="en-US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2F2F2"/>
                        </a:solidFill>
                        <a:effectLst/>
                        <a:latin typeface="Segoe UI Light" pitchFamily="34" charset="0"/>
                        <a:ea typeface="Helvetica" pitchFamily="34" charset="0"/>
                        <a:cs typeface="Segoe UI Light" pitchFamily="34" charset="0"/>
                        <a:sym typeface="Helvetica" pitchFamily="34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C90"/>
                    </a:solidFill>
                  </a:tcPr>
                </a:tc>
                <a:tc>
                  <a:txBody>
                    <a:bodyPr/>
                    <a:lstStyle/>
                    <a:p>
                      <a:pPr marL="320675" marR="0" lvl="0" indent="-320675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-"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latin typeface="Segoe UI Light" pitchFamily="34" charset="0"/>
                          <a:ea typeface="Helvetica Neue"/>
                          <a:cs typeface="Helvetica Neue"/>
                          <a:sym typeface="Helvetica Neue"/>
                        </a:rPr>
                        <a:t>Parašykite straipsnį apie savo įmonę atlikus visus pakeitimus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2588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lt-LT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2F2F2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V</a:t>
                      </a:r>
                      <a:r>
                        <a:rPr kumimoji="0" lang="en-US" sz="4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2F2F2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aidmuo</a:t>
                      </a:r>
                      <a:endParaRPr kumimoji="0" lang="en-US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2F2F2"/>
                        </a:solidFill>
                        <a:effectLst/>
                        <a:latin typeface="Segoe UI Light" pitchFamily="34" charset="0"/>
                        <a:ea typeface="Helvetica" pitchFamily="34" charset="0"/>
                        <a:cs typeface="Segoe UI Light" pitchFamily="34" charset="0"/>
                        <a:sym typeface="Helvetica" pitchFamily="34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C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Savarankiškas darbas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55319" name="Zrzut ekranu 2019-02-20 o 07.03.50.png" descr="Zrzut ekranu 2019-02-20 o 07.03.50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23463" y="2095500"/>
            <a:ext cx="5529262" cy="78994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"/>
          <p:cNvSpPr>
            <a:spLocks noChangeArrowheads="1"/>
          </p:cNvSpPr>
          <p:nvPr/>
        </p:nvSpPr>
        <p:spPr bwMode="auto">
          <a:xfrm>
            <a:off x="912813" y="4291013"/>
            <a:ext cx="22558375" cy="5133975"/>
          </a:xfrm>
          <a:prstGeom prst="rect">
            <a:avLst/>
          </a:prstGeom>
          <a:noFill/>
          <a:ln w="88900">
            <a:solidFill>
              <a:srgbClr val="85888D"/>
            </a:solidFill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pPr algn="ctr" hangingPunct="0"/>
            <a:endParaRPr lang="en-US" sz="3200"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56323" name="Picture 2" descr="Picture 2"/>
          <p:cNvPicPr>
            <a:picLocks noChangeAspect="1"/>
          </p:cNvPicPr>
          <p:nvPr/>
        </p:nvPicPr>
        <p:blipFill>
          <a:blip r:embed="rId3" cstate="print"/>
          <a:srcRect l="49394"/>
          <a:stretch>
            <a:fillRect/>
          </a:stretch>
        </p:blipFill>
        <p:spPr bwMode="auto">
          <a:xfrm>
            <a:off x="16806863" y="0"/>
            <a:ext cx="7669212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6324" name="Picture 3" descr="Picture 3"/>
          <p:cNvPicPr>
            <a:picLocks noChangeAspect="1"/>
          </p:cNvPicPr>
          <p:nvPr/>
        </p:nvPicPr>
        <p:blipFill>
          <a:blip r:embed="rId4" cstate="print"/>
          <a:srcRect l="24751" t="31"/>
          <a:stretch>
            <a:fillRect/>
          </a:stretch>
        </p:blipFill>
        <p:spPr bwMode="auto">
          <a:xfrm>
            <a:off x="10061575" y="11234738"/>
            <a:ext cx="14250988" cy="2540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6325" name="Picture 7" descr="Picture 7"/>
          <p:cNvPicPr>
            <a:picLocks noChangeAspect="1"/>
          </p:cNvPicPr>
          <p:nvPr/>
        </p:nvPicPr>
        <p:blipFill>
          <a:blip r:embed="rId4" cstate="print"/>
          <a:srcRect r="71484" b="69"/>
          <a:stretch>
            <a:fillRect/>
          </a:stretch>
        </p:blipFill>
        <p:spPr bwMode="auto">
          <a:xfrm>
            <a:off x="0" y="11236325"/>
            <a:ext cx="5400675" cy="25384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6326" name="Picture 2" descr="Picture 2"/>
          <p:cNvPicPr>
            <a:picLocks noChangeAspect="1"/>
          </p:cNvPicPr>
          <p:nvPr/>
        </p:nvPicPr>
        <p:blipFill>
          <a:blip r:embed="rId3" cstate="print"/>
          <a:srcRect r="35863" b="20"/>
          <a:stretch>
            <a:fillRect/>
          </a:stretch>
        </p:blipFill>
        <p:spPr bwMode="auto">
          <a:xfrm>
            <a:off x="261938" y="0"/>
            <a:ext cx="9718675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6327" name="Picture 2" descr="Picture 2"/>
          <p:cNvPicPr>
            <a:picLocks noChangeAspect="1"/>
          </p:cNvPicPr>
          <p:nvPr/>
        </p:nvPicPr>
        <p:blipFill>
          <a:blip r:embed="rId3" cstate="print"/>
          <a:srcRect l="1228" t="87347" r="36070" b="18"/>
          <a:stretch>
            <a:fillRect/>
          </a:stretch>
        </p:blipFill>
        <p:spPr bwMode="auto">
          <a:xfrm>
            <a:off x="8675688" y="1817688"/>
            <a:ext cx="9447212" cy="263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6328" name="Picture 3" descr="Picture 3"/>
          <p:cNvPicPr>
            <a:picLocks noChangeAspect="1"/>
          </p:cNvPicPr>
          <p:nvPr/>
        </p:nvPicPr>
        <p:blipFill>
          <a:blip r:embed="rId4" cstate="print"/>
          <a:srcRect l="34077" t="27046" r="1968" b="54584"/>
          <a:stretch>
            <a:fillRect/>
          </a:stretch>
        </p:blipFill>
        <p:spPr bwMode="auto">
          <a:xfrm>
            <a:off x="3663950" y="11907838"/>
            <a:ext cx="12111038" cy="466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56329" name="DESIGNING CUSTOMER JOURNEY"/>
          <p:cNvSpPr txBox="1">
            <a:spLocks noChangeArrowheads="1"/>
          </p:cNvSpPr>
          <p:nvPr/>
        </p:nvSpPr>
        <p:spPr bwMode="auto">
          <a:xfrm>
            <a:off x="2087563" y="6211888"/>
            <a:ext cx="8712200" cy="1565275"/>
          </a:xfrm>
          <a:prstGeom prst="rect">
            <a:avLst/>
          </a:prstGeom>
          <a:solidFill>
            <a:srgbClr val="FFFFFF"/>
          </a:solidFill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defTabSz="584200" eaLnBrk="0" hangingPunct="0">
              <a:buSzPct val="100000"/>
            </a:pPr>
            <a:r>
              <a:rPr lang="en-US" sz="9500" b="1">
                <a:solidFill>
                  <a:srgbClr val="53585F"/>
                </a:solidFill>
                <a:latin typeface="Segoe UI Light" pitchFamily="34" charset="0"/>
                <a:cs typeface="Helvetica Neue"/>
              </a:rPr>
              <a:t>SUINTERESUOTOSIOS ŠALYS</a:t>
            </a:r>
            <a:r>
              <a:rPr lang="en-US" sz="9500" b="1">
                <a:solidFill>
                  <a:srgbClr val="53585F"/>
                </a:solidFill>
                <a:latin typeface="Helvetica Neue"/>
                <a:cs typeface="Helvetica Neue"/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Picture 2"/>
          <p:cNvPicPr>
            <a:picLocks noChangeAspect="1"/>
          </p:cNvPicPr>
          <p:nvPr/>
        </p:nvPicPr>
        <p:blipFill>
          <a:blip r:embed="rId3" cstate="print"/>
          <a:srcRect l="49394"/>
          <a:stretch>
            <a:fillRect/>
          </a:stretch>
        </p:blipFill>
        <p:spPr bwMode="auto">
          <a:xfrm>
            <a:off x="16806863" y="0"/>
            <a:ext cx="7669212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7347" name="Picture 3" descr="Picture 3"/>
          <p:cNvPicPr>
            <a:picLocks noChangeAspect="1"/>
          </p:cNvPicPr>
          <p:nvPr/>
        </p:nvPicPr>
        <p:blipFill>
          <a:blip r:embed="rId4" cstate="print"/>
          <a:srcRect l="24751" t="31"/>
          <a:stretch>
            <a:fillRect/>
          </a:stretch>
        </p:blipFill>
        <p:spPr bwMode="auto">
          <a:xfrm>
            <a:off x="10061575" y="11234738"/>
            <a:ext cx="14250988" cy="2540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7348" name="Picture 7" descr="Picture 7"/>
          <p:cNvPicPr>
            <a:picLocks noChangeAspect="1"/>
          </p:cNvPicPr>
          <p:nvPr/>
        </p:nvPicPr>
        <p:blipFill>
          <a:blip r:embed="rId4" cstate="print"/>
          <a:srcRect r="71484" b="69"/>
          <a:stretch>
            <a:fillRect/>
          </a:stretch>
        </p:blipFill>
        <p:spPr bwMode="auto">
          <a:xfrm>
            <a:off x="0" y="11236325"/>
            <a:ext cx="5400675" cy="25384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7349" name="Picture 2" descr="Picture 2"/>
          <p:cNvPicPr>
            <a:picLocks noChangeAspect="1"/>
          </p:cNvPicPr>
          <p:nvPr/>
        </p:nvPicPr>
        <p:blipFill>
          <a:blip r:embed="rId3" cstate="print"/>
          <a:srcRect r="35863" b="20"/>
          <a:stretch>
            <a:fillRect/>
          </a:stretch>
        </p:blipFill>
        <p:spPr bwMode="auto">
          <a:xfrm>
            <a:off x="261938" y="0"/>
            <a:ext cx="9718675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7350" name="Picture 2" descr="Picture 2"/>
          <p:cNvPicPr>
            <a:picLocks noChangeAspect="1"/>
          </p:cNvPicPr>
          <p:nvPr/>
        </p:nvPicPr>
        <p:blipFill>
          <a:blip r:embed="rId3" cstate="print"/>
          <a:srcRect l="1228" t="87347" r="36070" b="18"/>
          <a:stretch>
            <a:fillRect/>
          </a:stretch>
        </p:blipFill>
        <p:spPr bwMode="auto">
          <a:xfrm>
            <a:off x="8675688" y="1817688"/>
            <a:ext cx="9447212" cy="263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7351" name="Picture 3" descr="Picture 3"/>
          <p:cNvPicPr>
            <a:picLocks noChangeAspect="1"/>
          </p:cNvPicPr>
          <p:nvPr/>
        </p:nvPicPr>
        <p:blipFill>
          <a:blip r:embed="rId4" cstate="print"/>
          <a:srcRect l="34077" t="27046" r="1968" b="54584"/>
          <a:stretch>
            <a:fillRect/>
          </a:stretch>
        </p:blipFill>
        <p:spPr bwMode="auto">
          <a:xfrm>
            <a:off x="3663950" y="11907838"/>
            <a:ext cx="12111038" cy="466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7352" name="TOOL_STAKEHOLDERMAP.pdf" descr="TOOL_STAKEHOLDERMAP.pd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2238375"/>
            <a:ext cx="13454063" cy="95123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1" name="Table"/>
          <p:cNvGraphicFramePr>
            <a:graphicFrameLocks noGrp="1"/>
          </p:cNvGraphicFramePr>
          <p:nvPr/>
        </p:nvGraphicFramePr>
        <p:xfrm>
          <a:off x="468313" y="381000"/>
          <a:ext cx="23582312" cy="1284288"/>
        </p:xfrm>
        <a:graphic>
          <a:graphicData uri="http://schemas.openxmlformats.org/drawingml/2006/table">
            <a:tbl>
              <a:tblPr/>
              <a:tblGrid>
                <a:gridCol w="4279900"/>
                <a:gridCol w="15111412"/>
                <a:gridCol w="4191000"/>
              </a:tblGrid>
              <a:tr h="12842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2F2F2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UŽDUOTIS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C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2F2F2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SUINTERESUOTŲJŲ ŠALIŲ ŽEMĖLAPIS 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C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2F2F2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15 MINUTĖS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C9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82" name="Table"/>
          <p:cNvGraphicFramePr>
            <a:graphicFrameLocks noGrp="1"/>
          </p:cNvGraphicFramePr>
          <p:nvPr/>
        </p:nvGraphicFramePr>
        <p:xfrm>
          <a:off x="468313" y="10363200"/>
          <a:ext cx="23582312" cy="3065463"/>
        </p:xfrm>
        <a:graphic>
          <a:graphicData uri="http://schemas.openxmlformats.org/drawingml/2006/table">
            <a:tbl>
              <a:tblPr/>
              <a:tblGrid>
                <a:gridCol w="3157537"/>
                <a:gridCol w="20424775"/>
              </a:tblGrid>
              <a:tr h="20843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2F2F2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Ką</a:t>
                      </a:r>
                      <a:r>
                        <a:rPr kumimoji="0" lang="lt-LT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2F2F2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 </a:t>
                      </a:r>
                      <a:r>
                        <a:rPr kumimoji="0" lang="lt-LT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daryti</a:t>
                      </a:r>
                      <a:endParaRPr kumimoji="0" lang="en-US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2F2F2"/>
                        </a:solidFill>
                        <a:effectLst/>
                        <a:latin typeface="Segoe UI Light" pitchFamily="34" charset="0"/>
                        <a:ea typeface="Helvetica" pitchFamily="34" charset="0"/>
                        <a:cs typeface="Segoe UI Light" pitchFamily="34" charset="0"/>
                        <a:sym typeface="Helvetica" pitchFamily="34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C90"/>
                    </a:solidFill>
                  </a:tcPr>
                </a:tc>
                <a:tc>
                  <a:txBody>
                    <a:bodyPr/>
                    <a:lstStyle/>
                    <a:p>
                      <a:pPr marL="320675" marR="0" lvl="0" indent="-320675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-"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pitchFamily="34" charset="0"/>
                          <a:ea typeface="Helvetica Neue"/>
                          <a:cs typeface="Helvetica Neue"/>
                          <a:sym typeface="Helvetica Neue"/>
                        </a:rPr>
                        <a:t>Užsirašykite visas suinteresuotąsias šalis, kurios užsiima jūsų paslaugos teikimu </a:t>
                      </a:r>
                    </a:p>
                    <a:p>
                      <a:pPr marL="320675" marR="0" lvl="0" indent="-320675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pitchFamily="34" charset="0"/>
                          <a:ea typeface="Helvetica Neue"/>
                          <a:cs typeface="Helvetica Neue"/>
                          <a:sym typeface="Helvetica Neue"/>
                        </a:rPr>
                        <a:t>- Nustatykite prioritetus pagal tai, koks svarbus jų indėlis kuriant tvaresnius sprendimus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9810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2F2F2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Vaidmuo</a:t>
                      </a:r>
                      <a:r>
                        <a:rPr kumimoji="0" lang="lt-LT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2F2F2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 </a:t>
                      </a:r>
                      <a:endParaRPr kumimoji="0" lang="en-US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2F2F2"/>
                        </a:solidFill>
                        <a:effectLst/>
                        <a:latin typeface="Segoe UI Light" pitchFamily="34" charset="0"/>
                        <a:ea typeface="Helvetica" pitchFamily="34" charset="0"/>
                        <a:cs typeface="Segoe UI Light" pitchFamily="34" charset="0"/>
                        <a:sym typeface="Helvetica" pitchFamily="34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C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Komandinis darbas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58391" name="TOOL_STAKEHOLDERMAP.pdf" descr="TOOL_STAKEHOLDERMAP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9663" y="1722438"/>
            <a:ext cx="12139612" cy="85836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"/>
          <p:cNvSpPr>
            <a:spLocks noChangeArrowheads="1"/>
          </p:cNvSpPr>
          <p:nvPr/>
        </p:nvSpPr>
        <p:spPr bwMode="auto">
          <a:xfrm>
            <a:off x="912813" y="4291013"/>
            <a:ext cx="22558375" cy="5133975"/>
          </a:xfrm>
          <a:prstGeom prst="rect">
            <a:avLst/>
          </a:prstGeom>
          <a:noFill/>
          <a:ln w="88900">
            <a:solidFill>
              <a:srgbClr val="85888D"/>
            </a:solidFill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pPr algn="ctr" hangingPunct="0"/>
            <a:endParaRPr lang="en-US" sz="3200"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59395" name="Picture 2" descr="Picture 2"/>
          <p:cNvPicPr>
            <a:picLocks noChangeAspect="1"/>
          </p:cNvPicPr>
          <p:nvPr/>
        </p:nvPicPr>
        <p:blipFill>
          <a:blip r:embed="rId3" cstate="print"/>
          <a:srcRect l="49394"/>
          <a:stretch>
            <a:fillRect/>
          </a:stretch>
        </p:blipFill>
        <p:spPr bwMode="auto">
          <a:xfrm>
            <a:off x="16806863" y="0"/>
            <a:ext cx="7669212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9396" name="Picture 3" descr="Picture 3"/>
          <p:cNvPicPr>
            <a:picLocks noChangeAspect="1"/>
          </p:cNvPicPr>
          <p:nvPr/>
        </p:nvPicPr>
        <p:blipFill>
          <a:blip r:embed="rId4" cstate="print"/>
          <a:srcRect l="24751" t="31"/>
          <a:stretch>
            <a:fillRect/>
          </a:stretch>
        </p:blipFill>
        <p:spPr bwMode="auto">
          <a:xfrm>
            <a:off x="10061575" y="11234738"/>
            <a:ext cx="14250988" cy="2540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9397" name="Picture 7" descr="Picture 7"/>
          <p:cNvPicPr>
            <a:picLocks noChangeAspect="1"/>
          </p:cNvPicPr>
          <p:nvPr/>
        </p:nvPicPr>
        <p:blipFill>
          <a:blip r:embed="rId4" cstate="print"/>
          <a:srcRect r="71484" b="69"/>
          <a:stretch>
            <a:fillRect/>
          </a:stretch>
        </p:blipFill>
        <p:spPr bwMode="auto">
          <a:xfrm>
            <a:off x="0" y="11236325"/>
            <a:ext cx="5400675" cy="25384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9398" name="Picture 2" descr="Picture 2"/>
          <p:cNvPicPr>
            <a:picLocks noChangeAspect="1"/>
          </p:cNvPicPr>
          <p:nvPr/>
        </p:nvPicPr>
        <p:blipFill>
          <a:blip r:embed="rId3" cstate="print"/>
          <a:srcRect r="35863" b="20"/>
          <a:stretch>
            <a:fillRect/>
          </a:stretch>
        </p:blipFill>
        <p:spPr bwMode="auto">
          <a:xfrm>
            <a:off x="261938" y="0"/>
            <a:ext cx="9718675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9399" name="Picture 2" descr="Picture 2"/>
          <p:cNvPicPr>
            <a:picLocks noChangeAspect="1"/>
          </p:cNvPicPr>
          <p:nvPr/>
        </p:nvPicPr>
        <p:blipFill>
          <a:blip r:embed="rId3" cstate="print"/>
          <a:srcRect l="1228" t="87347" r="36070" b="18"/>
          <a:stretch>
            <a:fillRect/>
          </a:stretch>
        </p:blipFill>
        <p:spPr bwMode="auto">
          <a:xfrm>
            <a:off x="8675688" y="1817688"/>
            <a:ext cx="9447212" cy="263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9400" name="Picture 3" descr="Picture 3"/>
          <p:cNvPicPr>
            <a:picLocks noChangeAspect="1"/>
          </p:cNvPicPr>
          <p:nvPr/>
        </p:nvPicPr>
        <p:blipFill>
          <a:blip r:embed="rId4" cstate="print"/>
          <a:srcRect l="34077" t="27046" r="1968" b="54584"/>
          <a:stretch>
            <a:fillRect/>
          </a:stretch>
        </p:blipFill>
        <p:spPr bwMode="auto">
          <a:xfrm>
            <a:off x="3663950" y="11907838"/>
            <a:ext cx="12111038" cy="466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59401" name="DESIGNING CUSTOMER JOURNEY"/>
          <p:cNvSpPr txBox="1">
            <a:spLocks noChangeArrowheads="1"/>
          </p:cNvSpPr>
          <p:nvPr/>
        </p:nvSpPr>
        <p:spPr bwMode="auto">
          <a:xfrm>
            <a:off x="1912938" y="5391150"/>
            <a:ext cx="17878425" cy="1565275"/>
          </a:xfrm>
          <a:prstGeom prst="rect">
            <a:avLst/>
          </a:prstGeom>
          <a:solidFill>
            <a:srgbClr val="FFFFFF"/>
          </a:solidFill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defTabSz="584200" eaLnBrk="0" hangingPunct="0">
              <a:buSzPct val="100000"/>
            </a:pPr>
            <a:r>
              <a:rPr lang="en-US" sz="9500" b="1">
                <a:solidFill>
                  <a:srgbClr val="53585F"/>
                </a:solidFill>
                <a:latin typeface="Helvetica Neue"/>
                <a:cs typeface="Helvetica Neue"/>
              </a:rPr>
              <a:t> </a:t>
            </a:r>
            <a:r>
              <a:rPr lang="en-US" sz="9500" b="1">
                <a:solidFill>
                  <a:srgbClr val="53585F"/>
                </a:solidFill>
                <a:latin typeface="Segoe UI Light" pitchFamily="34" charset="0"/>
                <a:cs typeface="Helvetica Neue"/>
              </a:rPr>
              <a:t>Į KLIENTĄ ORIENTUOTAS POŽIŪRIS</a:t>
            </a:r>
          </a:p>
        </p:txBody>
      </p:sp>
      <p:sp>
        <p:nvSpPr>
          <p:cNvPr id="59402" name="PLAN PRACY"/>
          <p:cNvSpPr txBox="1">
            <a:spLocks noChangeArrowheads="1"/>
          </p:cNvSpPr>
          <p:nvPr/>
        </p:nvSpPr>
        <p:spPr bwMode="auto">
          <a:xfrm>
            <a:off x="2119313" y="7302500"/>
            <a:ext cx="17602200" cy="1025525"/>
          </a:xfrm>
          <a:prstGeom prst="rect">
            <a:avLst/>
          </a:prstGeom>
          <a:solidFill>
            <a:srgbClr val="FFFFFF"/>
          </a:solidFill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defTabSz="584200" eaLnBrk="0" hangingPunct="0">
              <a:buSzPct val="100000"/>
            </a:pPr>
            <a:r>
              <a:rPr lang="en-US" sz="6000">
                <a:solidFill>
                  <a:srgbClr val="53585F"/>
                </a:solidFill>
                <a:latin typeface="Segoe UI Light" pitchFamily="34" charset="0"/>
                <a:ea typeface="Helvetica Neue Light"/>
                <a:cs typeface="Segoe UI Light" pitchFamily="34" charset="0"/>
                <a:sym typeface="Helvetica Neue Light"/>
              </a:rPr>
              <a:t> Klientų poreikių, problemų ir iššūkių žemėlapis 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"/>
          <p:cNvSpPr>
            <a:spLocks noChangeArrowheads="1"/>
          </p:cNvSpPr>
          <p:nvPr/>
        </p:nvSpPr>
        <p:spPr bwMode="auto">
          <a:xfrm>
            <a:off x="912813" y="4291013"/>
            <a:ext cx="22558375" cy="5133975"/>
          </a:xfrm>
          <a:prstGeom prst="rect">
            <a:avLst/>
          </a:prstGeom>
          <a:noFill/>
          <a:ln w="88900">
            <a:solidFill>
              <a:srgbClr val="85888D"/>
            </a:solidFill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pPr algn="ctr" hangingPunct="0"/>
            <a:endParaRPr lang="en-US" sz="3200"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60419" name="Picture 2" descr="Picture 2"/>
          <p:cNvPicPr>
            <a:picLocks noChangeAspect="1"/>
          </p:cNvPicPr>
          <p:nvPr/>
        </p:nvPicPr>
        <p:blipFill>
          <a:blip r:embed="rId3" cstate="print"/>
          <a:srcRect l="49394"/>
          <a:stretch>
            <a:fillRect/>
          </a:stretch>
        </p:blipFill>
        <p:spPr bwMode="auto">
          <a:xfrm>
            <a:off x="16806863" y="0"/>
            <a:ext cx="7669212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0420" name="Picture 3" descr="Picture 3"/>
          <p:cNvPicPr>
            <a:picLocks noChangeAspect="1"/>
          </p:cNvPicPr>
          <p:nvPr/>
        </p:nvPicPr>
        <p:blipFill>
          <a:blip r:embed="rId4" cstate="print"/>
          <a:srcRect l="24751" t="31"/>
          <a:stretch>
            <a:fillRect/>
          </a:stretch>
        </p:blipFill>
        <p:spPr bwMode="auto">
          <a:xfrm>
            <a:off x="10061575" y="11234738"/>
            <a:ext cx="14250988" cy="2540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0421" name="Picture 7" descr="Picture 7"/>
          <p:cNvPicPr>
            <a:picLocks noChangeAspect="1"/>
          </p:cNvPicPr>
          <p:nvPr/>
        </p:nvPicPr>
        <p:blipFill>
          <a:blip r:embed="rId4" cstate="print"/>
          <a:srcRect r="71484" b="69"/>
          <a:stretch>
            <a:fillRect/>
          </a:stretch>
        </p:blipFill>
        <p:spPr bwMode="auto">
          <a:xfrm>
            <a:off x="0" y="11236325"/>
            <a:ext cx="5400675" cy="25384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0422" name="Picture 2" descr="Picture 2"/>
          <p:cNvPicPr>
            <a:picLocks noChangeAspect="1"/>
          </p:cNvPicPr>
          <p:nvPr/>
        </p:nvPicPr>
        <p:blipFill>
          <a:blip r:embed="rId3" cstate="print"/>
          <a:srcRect r="35863" b="20"/>
          <a:stretch>
            <a:fillRect/>
          </a:stretch>
        </p:blipFill>
        <p:spPr bwMode="auto">
          <a:xfrm>
            <a:off x="261938" y="0"/>
            <a:ext cx="9718675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0423" name="Picture 2" descr="Picture 2"/>
          <p:cNvPicPr>
            <a:picLocks noChangeAspect="1"/>
          </p:cNvPicPr>
          <p:nvPr/>
        </p:nvPicPr>
        <p:blipFill>
          <a:blip r:embed="rId3" cstate="print"/>
          <a:srcRect l="1228" t="87347" r="36070" b="18"/>
          <a:stretch>
            <a:fillRect/>
          </a:stretch>
        </p:blipFill>
        <p:spPr bwMode="auto">
          <a:xfrm>
            <a:off x="8675688" y="1817688"/>
            <a:ext cx="9447212" cy="263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0424" name="Picture 3" descr="Picture 3"/>
          <p:cNvPicPr>
            <a:picLocks noChangeAspect="1"/>
          </p:cNvPicPr>
          <p:nvPr/>
        </p:nvPicPr>
        <p:blipFill>
          <a:blip r:embed="rId4" cstate="print"/>
          <a:srcRect l="34077" t="27046" r="1968" b="54584"/>
          <a:stretch>
            <a:fillRect/>
          </a:stretch>
        </p:blipFill>
        <p:spPr bwMode="auto">
          <a:xfrm>
            <a:off x="3663950" y="11907838"/>
            <a:ext cx="12111038" cy="466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60425" name="DESIGNING CUSTOMER JOURNEY"/>
          <p:cNvSpPr txBox="1">
            <a:spLocks noChangeArrowheads="1"/>
          </p:cNvSpPr>
          <p:nvPr/>
        </p:nvSpPr>
        <p:spPr bwMode="auto">
          <a:xfrm>
            <a:off x="1778000" y="5430838"/>
            <a:ext cx="5892800" cy="1565275"/>
          </a:xfrm>
          <a:prstGeom prst="rect">
            <a:avLst/>
          </a:prstGeom>
          <a:solidFill>
            <a:srgbClr val="FFFFFF"/>
          </a:solidFill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defTabSz="584200" eaLnBrk="0" hangingPunct="0">
              <a:buSzPct val="100000"/>
            </a:pPr>
            <a:r>
              <a:rPr lang="en-US" sz="9500" b="1">
                <a:solidFill>
                  <a:srgbClr val="53585F"/>
                </a:solidFill>
                <a:latin typeface="Helvetica Neue"/>
                <a:cs typeface="Helvetica Neue"/>
              </a:rPr>
              <a:t> </a:t>
            </a:r>
            <a:r>
              <a:rPr lang="en-US" sz="9500" b="1">
                <a:solidFill>
                  <a:srgbClr val="53585F"/>
                </a:solidFill>
                <a:latin typeface="Segoe UI Light" pitchFamily="34" charset="0"/>
                <a:cs typeface="Helvetica Neue"/>
              </a:rPr>
              <a:t>ASMUO</a:t>
            </a:r>
            <a:r>
              <a:rPr lang="en-US" sz="9500" b="1">
                <a:solidFill>
                  <a:srgbClr val="53585F"/>
                </a:solidFill>
                <a:latin typeface="Helvetica Neue"/>
                <a:cs typeface="Helvetica Neue"/>
              </a:rPr>
              <a:t> </a:t>
            </a:r>
          </a:p>
        </p:txBody>
      </p:sp>
      <p:sp>
        <p:nvSpPr>
          <p:cNvPr id="60426" name="PLAN PRACY"/>
          <p:cNvSpPr txBox="1">
            <a:spLocks noChangeArrowheads="1"/>
          </p:cNvSpPr>
          <p:nvPr/>
        </p:nvSpPr>
        <p:spPr bwMode="auto">
          <a:xfrm>
            <a:off x="1968500" y="7251700"/>
            <a:ext cx="6080125" cy="1025525"/>
          </a:xfrm>
          <a:prstGeom prst="rect">
            <a:avLst/>
          </a:prstGeom>
          <a:solidFill>
            <a:srgbClr val="FFFFFF"/>
          </a:solidFill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defTabSz="584200" eaLnBrk="0" hangingPunct="0">
              <a:buSzPct val="100000"/>
            </a:pPr>
            <a:r>
              <a:rPr lang="en-US" sz="6000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US" sz="6000">
                <a:solidFill>
                  <a:srgbClr val="53585F"/>
                </a:solidFill>
                <a:latin typeface="Segoe UI Light" pitchFamily="34" charset="0"/>
                <a:ea typeface="Helvetica Neue Light"/>
                <a:cs typeface="Helvetica Neue Light"/>
                <a:sym typeface="Helvetica Neue Light"/>
              </a:rPr>
              <a:t>Elgsenos profilis 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Prostokąt"/>
          <p:cNvSpPr>
            <a:spLocks noChangeArrowheads="1"/>
          </p:cNvSpPr>
          <p:nvPr/>
        </p:nvSpPr>
        <p:spPr bwMode="auto">
          <a:xfrm>
            <a:off x="908050" y="3486150"/>
            <a:ext cx="22558375" cy="7172325"/>
          </a:xfrm>
          <a:prstGeom prst="rect">
            <a:avLst/>
          </a:prstGeom>
          <a:noFill/>
          <a:ln w="88900">
            <a:solidFill>
              <a:srgbClr val="85888D"/>
            </a:solidFill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pPr algn="ctr" hangingPunct="0"/>
            <a:endParaRPr lang="en-US" sz="3200"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61443" name="70+ years old man"/>
          <p:cNvSpPr txBox="1">
            <a:spLocks noChangeArrowheads="1"/>
          </p:cNvSpPr>
          <p:nvPr/>
        </p:nvSpPr>
        <p:spPr bwMode="auto">
          <a:xfrm>
            <a:off x="2401888" y="6323013"/>
            <a:ext cx="22104350" cy="16684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71435" tIns="71435" rIns="71435" bIns="71435" anchor="ctr">
            <a:spAutoFit/>
          </a:bodyPr>
          <a:lstStyle/>
          <a:p>
            <a:pPr defTabSz="584200" eaLnBrk="0" hangingPunct="0">
              <a:buSzPct val="100000"/>
            </a:pPr>
            <a:r>
              <a:rPr lang="en-US" sz="10000" b="1">
                <a:solidFill>
                  <a:srgbClr val="53585F"/>
                </a:solidFill>
                <a:latin typeface="Segoe UI Light" pitchFamily="34" charset="0"/>
                <a:cs typeface="Helvetica Neue"/>
              </a:rPr>
              <a:t>70+ metų vyras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adult-affection-baby-302083.jpg" descr="adult-affection-baby-302083.jpg"/>
          <p:cNvPicPr>
            <a:picLocks noChangeAspect="1"/>
          </p:cNvPicPr>
          <p:nvPr/>
        </p:nvPicPr>
        <p:blipFill>
          <a:blip r:embed="rId3" cstate="print"/>
          <a:srcRect r="37515"/>
          <a:stretch>
            <a:fillRect/>
          </a:stretch>
        </p:blipFill>
        <p:spPr bwMode="auto">
          <a:xfrm>
            <a:off x="1116013" y="576263"/>
            <a:ext cx="10353675" cy="11049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2467" name="adult-blurred-background-city-1384605.jpg" descr="adult-blurred-background-city-1384605.jpg"/>
          <p:cNvPicPr>
            <a:picLocks noChangeAspect="1"/>
          </p:cNvPicPr>
          <p:nvPr/>
        </p:nvPicPr>
        <p:blipFill>
          <a:blip r:embed="rId4" cstate="print"/>
          <a:srcRect l="8467" r="27066"/>
          <a:stretch>
            <a:fillRect/>
          </a:stretch>
        </p:blipFill>
        <p:spPr bwMode="auto">
          <a:xfrm>
            <a:off x="12180888" y="752475"/>
            <a:ext cx="10831512" cy="108997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62468" name="UNDERSTAND NEEDS DESIGN SOLUTIONS"/>
          <p:cNvSpPr txBox="1">
            <a:spLocks noChangeArrowheads="1"/>
          </p:cNvSpPr>
          <p:nvPr/>
        </p:nvSpPr>
        <p:spPr bwMode="auto">
          <a:xfrm>
            <a:off x="3121025" y="12068175"/>
            <a:ext cx="16910050" cy="12525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71435" tIns="71435" rIns="71435" bIns="71435" anchor="ctr">
            <a:spAutoFit/>
          </a:bodyPr>
          <a:lstStyle/>
          <a:p>
            <a:pPr algn="ctr" defTabSz="584200" eaLnBrk="0" hangingPunct="0">
              <a:buSzPct val="100000"/>
            </a:pPr>
            <a:r>
              <a:rPr lang="en-US" sz="7200" b="1">
                <a:solidFill>
                  <a:srgbClr val="53585F"/>
                </a:solidFill>
                <a:latin typeface="Segoe UI Light" pitchFamily="34" charset="0"/>
                <a:cs typeface="Helvetica Neue"/>
              </a:rPr>
              <a:t>POREIKIO DIZAINO </a:t>
            </a:r>
            <a:r>
              <a:rPr lang="en-US" sz="7200">
                <a:solidFill>
                  <a:srgbClr val="53585F"/>
                </a:solidFill>
                <a:latin typeface="Segoe UI Light" pitchFamily="34" charset="0"/>
                <a:ea typeface="Helvetica Neue Thin"/>
                <a:cs typeface="Helvetica Neue Thin"/>
                <a:sym typeface="Helvetica Neue Thin"/>
              </a:rPr>
              <a:t>SPRENDIMAMS SUPRATIMAS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teve Blank"/>
          <p:cNvSpPr txBox="1">
            <a:spLocks noChangeArrowheads="1"/>
          </p:cNvSpPr>
          <p:nvPr/>
        </p:nvSpPr>
        <p:spPr bwMode="auto">
          <a:xfrm>
            <a:off x="15425738" y="9269413"/>
            <a:ext cx="2994025" cy="7112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algn="r" eaLnBrk="0" hangingPunct="0">
              <a:buSzPct val="100000"/>
            </a:pPr>
            <a:r>
              <a:rPr lang="en-US" sz="4000" b="1">
                <a:latin typeface="Helvetica" pitchFamily="34" charset="0"/>
                <a:cs typeface="Helvetica" pitchFamily="34" charset="0"/>
                <a:sym typeface="Helvetica" pitchFamily="34" charset="0"/>
              </a:rPr>
              <a:t>Steve Blank</a:t>
            </a:r>
          </a:p>
        </p:txBody>
      </p:sp>
      <p:pic>
        <p:nvPicPr>
          <p:cNvPr id="63491" name="image12.png" descr="image1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3688" y="1787525"/>
            <a:ext cx="15116175" cy="8747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63492" name="“You are not smarter than your customer”"/>
          <p:cNvSpPr txBox="1">
            <a:spLocks noChangeArrowheads="1"/>
          </p:cNvSpPr>
          <p:nvPr/>
        </p:nvSpPr>
        <p:spPr bwMode="auto">
          <a:xfrm>
            <a:off x="6483350" y="3517900"/>
            <a:ext cx="11369675" cy="39338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71435" tIns="71435" rIns="71435" bIns="71435" anchor="b"/>
          <a:lstStyle/>
          <a:p>
            <a:pPr algn="ctr" defTabSz="560388" eaLnBrk="0" hangingPunct="0">
              <a:buSzPct val="100000"/>
            </a:pPr>
            <a:r>
              <a:rPr lang="en-US" sz="9000" b="1" i="1">
                <a:solidFill>
                  <a:srgbClr val="53585F"/>
                </a:solidFill>
                <a:latin typeface="Segoe UI Light" pitchFamily="34" charset="0"/>
                <a:ea typeface="Helvetica Neue Light"/>
                <a:cs typeface="Helvetica Neue Light"/>
              </a:rPr>
              <a:t>„Jūs nesate protingesnis </a:t>
            </a:r>
            <a:r>
              <a:rPr lang="en-US" sz="9000" i="1">
                <a:solidFill>
                  <a:srgbClr val="53585F"/>
                </a:solidFill>
                <a:latin typeface="Segoe UI Light" pitchFamily="34" charset="0"/>
                <a:ea typeface="Helvetica Neue Light"/>
                <a:cs typeface="Helvetica Neue Light"/>
                <a:sym typeface="Helvetica Neue Light"/>
              </a:rPr>
              <a:t>už savo klientą“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= Interdyscyplinarny zespół"/>
          <p:cNvSpPr txBox="1">
            <a:spLocks noChangeArrowheads="1"/>
          </p:cNvSpPr>
          <p:nvPr/>
        </p:nvSpPr>
        <p:spPr bwMode="auto">
          <a:xfrm>
            <a:off x="8566150" y="2270125"/>
            <a:ext cx="5716588" cy="1025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indent="12700" defTabSz="914400" eaLnBrk="0" hangingPunct="0">
              <a:buSzPct val="100000"/>
            </a:pPr>
            <a:r>
              <a:rPr lang="en-US" sz="6000" b="1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Jūsų perspektyva </a:t>
            </a:r>
          </a:p>
        </p:txBody>
      </p:sp>
      <p:pic>
        <p:nvPicPr>
          <p:cNvPr id="36867" name="Picture 2" descr="Picture 2"/>
          <p:cNvPicPr>
            <a:picLocks noChangeAspect="1"/>
          </p:cNvPicPr>
          <p:nvPr/>
        </p:nvPicPr>
        <p:blipFill>
          <a:blip r:embed="rId3" cstate="print"/>
          <a:srcRect l="49394"/>
          <a:stretch>
            <a:fillRect/>
          </a:stretch>
        </p:blipFill>
        <p:spPr bwMode="auto">
          <a:xfrm>
            <a:off x="16806863" y="0"/>
            <a:ext cx="7669212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6868" name="Picture 3" descr="Picture 3"/>
          <p:cNvPicPr>
            <a:picLocks noChangeAspect="1"/>
          </p:cNvPicPr>
          <p:nvPr/>
        </p:nvPicPr>
        <p:blipFill>
          <a:blip r:embed="rId4" cstate="print"/>
          <a:srcRect l="24751" t="31"/>
          <a:stretch>
            <a:fillRect/>
          </a:stretch>
        </p:blipFill>
        <p:spPr bwMode="auto">
          <a:xfrm>
            <a:off x="10061575" y="11234738"/>
            <a:ext cx="14250988" cy="2540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6869" name="Picture 18" descr="Picture 18"/>
          <p:cNvPicPr>
            <a:picLocks noChangeAspect="1"/>
          </p:cNvPicPr>
          <p:nvPr/>
        </p:nvPicPr>
        <p:blipFill>
          <a:blip r:embed="rId4" cstate="print"/>
          <a:srcRect r="71484" b="69"/>
          <a:stretch>
            <a:fillRect/>
          </a:stretch>
        </p:blipFill>
        <p:spPr bwMode="auto">
          <a:xfrm>
            <a:off x="0" y="11236325"/>
            <a:ext cx="5400675" cy="25384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6870" name="Picture 2" descr="Picture 2"/>
          <p:cNvPicPr>
            <a:picLocks noChangeAspect="1"/>
          </p:cNvPicPr>
          <p:nvPr/>
        </p:nvPicPr>
        <p:blipFill>
          <a:blip r:embed="rId3" cstate="print"/>
          <a:srcRect r="35863" b="20"/>
          <a:stretch>
            <a:fillRect/>
          </a:stretch>
        </p:blipFill>
        <p:spPr bwMode="auto">
          <a:xfrm>
            <a:off x="261938" y="0"/>
            <a:ext cx="9718675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6871" name="Picture 2" descr="Picture 2"/>
          <p:cNvPicPr>
            <a:picLocks noChangeAspect="1"/>
          </p:cNvPicPr>
          <p:nvPr/>
        </p:nvPicPr>
        <p:blipFill>
          <a:blip r:embed="rId3" cstate="print"/>
          <a:srcRect l="1228" t="87347" r="36070" b="18"/>
          <a:stretch>
            <a:fillRect/>
          </a:stretch>
        </p:blipFill>
        <p:spPr bwMode="auto">
          <a:xfrm>
            <a:off x="8675688" y="1817688"/>
            <a:ext cx="9447212" cy="263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6872" name="Picture 3" descr="Picture 3"/>
          <p:cNvPicPr>
            <a:picLocks noChangeAspect="1"/>
          </p:cNvPicPr>
          <p:nvPr/>
        </p:nvPicPr>
        <p:blipFill>
          <a:blip r:embed="rId4" cstate="print"/>
          <a:srcRect l="34077" t="27046" r="1968" b="54584"/>
          <a:stretch>
            <a:fillRect/>
          </a:stretch>
        </p:blipFill>
        <p:spPr bwMode="auto">
          <a:xfrm>
            <a:off x="3663950" y="11907838"/>
            <a:ext cx="12111038" cy="466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36873" name="Your name…"/>
          <p:cNvSpPr txBox="1">
            <a:spLocks noChangeArrowheads="1"/>
          </p:cNvSpPr>
          <p:nvPr/>
        </p:nvSpPr>
        <p:spPr bwMode="auto">
          <a:xfrm>
            <a:off x="1514475" y="5716588"/>
            <a:ext cx="11461750" cy="1990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71435" tIns="71435" rIns="71435" bIns="71435" anchor="ctr">
            <a:spAutoFit/>
          </a:bodyPr>
          <a:lstStyle/>
          <a:p>
            <a:pPr marL="3417888" indent="-3417888" defTabSz="584200" eaLnBrk="0" hangingPunct="0">
              <a:buSzPct val="100000"/>
              <a:buFontTx/>
              <a:buAutoNum type="arabicPeriod"/>
            </a:pPr>
            <a:r>
              <a:rPr lang="en-US" sz="6000" b="1">
                <a:solidFill>
                  <a:srgbClr val="53585F"/>
                </a:solidFill>
                <a:latin typeface="Segoe UI Light" pitchFamily="34" charset="0"/>
                <a:cs typeface="Helvetica Neue"/>
              </a:rPr>
              <a:t>Jūsų vardas</a:t>
            </a:r>
          </a:p>
          <a:p>
            <a:pPr marL="3417888" indent="-3417888" defTabSz="584200" eaLnBrk="0" hangingPunct="0">
              <a:buSzPct val="100000"/>
              <a:buFontTx/>
              <a:buAutoNum type="arabicPeriod"/>
            </a:pPr>
            <a:r>
              <a:rPr lang="en-US" sz="6000" b="1">
                <a:solidFill>
                  <a:srgbClr val="53585F"/>
                </a:solidFill>
                <a:latin typeface="Segoe UI Light" pitchFamily="34" charset="0"/>
                <a:cs typeface="Helvetica Neue"/>
              </a:rPr>
              <a:t>Jūsų supergalia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7" name="Table"/>
          <p:cNvGraphicFramePr>
            <a:graphicFrameLocks noGrp="1"/>
          </p:cNvGraphicFramePr>
          <p:nvPr/>
        </p:nvGraphicFramePr>
        <p:xfrm>
          <a:off x="468313" y="381000"/>
          <a:ext cx="23582312" cy="1284288"/>
        </p:xfrm>
        <a:graphic>
          <a:graphicData uri="http://schemas.openxmlformats.org/drawingml/2006/table">
            <a:tbl>
              <a:tblPr/>
              <a:tblGrid>
                <a:gridCol w="4279900"/>
                <a:gridCol w="15111412"/>
                <a:gridCol w="4191000"/>
              </a:tblGrid>
              <a:tr h="12842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2F2F2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UŽDUOTIS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C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2F2F2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ASMUO – ELGSENOS PROFILIS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C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2F2F2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15 MINUTĖS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C9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28" name="Table"/>
          <p:cNvGraphicFramePr>
            <a:graphicFrameLocks noGrp="1"/>
          </p:cNvGraphicFramePr>
          <p:nvPr/>
        </p:nvGraphicFramePr>
        <p:xfrm>
          <a:off x="468313" y="10682288"/>
          <a:ext cx="23582312" cy="2823528"/>
        </p:xfrm>
        <a:graphic>
          <a:graphicData uri="http://schemas.openxmlformats.org/drawingml/2006/table">
            <a:tbl>
              <a:tblPr/>
              <a:tblGrid>
                <a:gridCol w="3157537"/>
                <a:gridCol w="20424775"/>
              </a:tblGrid>
              <a:tr h="12588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  <a:defRPr/>
                      </a:pPr>
                      <a:r>
                        <a:rPr kumimoji="0" lang="en-US" sz="4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2F2F2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Ką</a:t>
                      </a:r>
                      <a:r>
                        <a:rPr kumimoji="0" lang="lt-LT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2F2F2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 daryti</a:t>
                      </a:r>
                      <a:endParaRPr kumimoji="0" lang="en-US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2F2F2"/>
                        </a:solidFill>
                        <a:effectLst/>
                        <a:latin typeface="Segoe UI Light" pitchFamily="34" charset="0"/>
                        <a:ea typeface="Helvetica" pitchFamily="34" charset="0"/>
                        <a:cs typeface="Segoe UI Light" pitchFamily="34" charset="0"/>
                        <a:sym typeface="Helvetica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en-US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2F2F2"/>
                        </a:solidFill>
                        <a:effectLst/>
                        <a:latin typeface="Segoe UI Light" pitchFamily="34" charset="0"/>
                        <a:ea typeface="Helvetica" pitchFamily="34" charset="0"/>
                        <a:cs typeface="Segoe UI Light" pitchFamily="34" charset="0"/>
                        <a:sym typeface="Helvetica" pitchFamily="34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C90"/>
                    </a:solidFill>
                  </a:tcPr>
                </a:tc>
                <a:tc>
                  <a:txBody>
                    <a:bodyPr/>
                    <a:lstStyle/>
                    <a:p>
                      <a:pPr marL="320675" marR="0" lvl="0" indent="-320675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-"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pitchFamily="34" charset="0"/>
                          <a:ea typeface="Helvetica Neue"/>
                          <a:cs typeface="Helvetica Neue"/>
                          <a:sym typeface="Helvetica Neue"/>
                        </a:rPr>
                        <a:t>Nuspręskite, kokio tipo klientui norite sukurti sprendimą</a:t>
                      </a:r>
                    </a:p>
                    <a:p>
                      <a:pPr marL="320675" marR="0" lvl="0" indent="-320675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-"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pitchFamily="34" charset="0"/>
                          <a:ea typeface="Helvetica Neue"/>
                          <a:cs typeface="Helvetica Neue"/>
                          <a:sym typeface="Helvetica Neue"/>
                        </a:rPr>
                        <a:t>Darykite tai, ko reikia norint suprasti savo klientą</a:t>
                      </a:r>
                    </a:p>
                    <a:p>
                      <a:pPr marL="320675" marR="0" lvl="0" indent="-320675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-"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pitchFamily="34" charset="0"/>
                          <a:ea typeface="Helvetica Neue"/>
                          <a:cs typeface="Helvetica Neue"/>
                          <a:sym typeface="Helvetica Neue"/>
                        </a:rPr>
                        <a:t>Užpildykite lentelę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2588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lt-LT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2F2F2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V</a:t>
                      </a:r>
                      <a:r>
                        <a:rPr kumimoji="0" lang="en-US" sz="4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2F2F2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aidmuo</a:t>
                      </a:r>
                      <a:endParaRPr kumimoji="0" lang="en-US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2F2F2"/>
                        </a:solidFill>
                        <a:effectLst/>
                        <a:latin typeface="Segoe UI Light" pitchFamily="34" charset="0"/>
                        <a:ea typeface="Helvetica" pitchFamily="34" charset="0"/>
                        <a:cs typeface="Segoe UI Light" pitchFamily="34" charset="0"/>
                        <a:sym typeface="Helvetica" pitchFamily="34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C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Komandinis darbas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64535" name="image9.jpeg" descr="image9.jpeg"/>
          <p:cNvPicPr>
            <a:picLocks noChangeAspect="1"/>
          </p:cNvPicPr>
          <p:nvPr/>
        </p:nvPicPr>
        <p:blipFill>
          <a:blip r:embed="rId2" cstate="print"/>
          <a:srcRect l="17741" r="5495"/>
          <a:stretch>
            <a:fillRect/>
          </a:stretch>
        </p:blipFill>
        <p:spPr bwMode="auto">
          <a:xfrm>
            <a:off x="12734925" y="8886825"/>
            <a:ext cx="1511300" cy="14763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4536" name="image9.jpeg" descr="image9.jpeg"/>
          <p:cNvPicPr>
            <a:picLocks noChangeAspect="1"/>
          </p:cNvPicPr>
          <p:nvPr/>
        </p:nvPicPr>
        <p:blipFill>
          <a:blip r:embed="rId2" cstate="print"/>
          <a:srcRect l="17741" r="5495"/>
          <a:stretch>
            <a:fillRect/>
          </a:stretch>
        </p:blipFill>
        <p:spPr bwMode="auto">
          <a:xfrm>
            <a:off x="14309725" y="8886825"/>
            <a:ext cx="1511300" cy="14763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4537" name="image9.jpeg" descr="image9.jpeg"/>
          <p:cNvPicPr>
            <a:picLocks noChangeAspect="1"/>
          </p:cNvPicPr>
          <p:nvPr/>
        </p:nvPicPr>
        <p:blipFill>
          <a:blip r:embed="rId2" cstate="print"/>
          <a:srcRect l="17741" r="5495"/>
          <a:stretch>
            <a:fillRect/>
          </a:stretch>
        </p:blipFill>
        <p:spPr bwMode="auto">
          <a:xfrm>
            <a:off x="16163925" y="8886825"/>
            <a:ext cx="1511300" cy="14763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4538" name="image9.jpeg" descr="image9.jpeg"/>
          <p:cNvPicPr>
            <a:picLocks noChangeAspect="1"/>
          </p:cNvPicPr>
          <p:nvPr/>
        </p:nvPicPr>
        <p:blipFill>
          <a:blip r:embed="rId2" cstate="print"/>
          <a:srcRect l="17741" r="5495"/>
          <a:stretch>
            <a:fillRect/>
          </a:stretch>
        </p:blipFill>
        <p:spPr bwMode="auto">
          <a:xfrm>
            <a:off x="12341225" y="4724400"/>
            <a:ext cx="1509713" cy="14763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4539" name="image9.jpeg" descr="image9.jpeg"/>
          <p:cNvPicPr>
            <a:picLocks noChangeAspect="1"/>
          </p:cNvPicPr>
          <p:nvPr/>
        </p:nvPicPr>
        <p:blipFill>
          <a:blip r:embed="rId2" cstate="print"/>
          <a:srcRect l="17741" r="5495"/>
          <a:stretch>
            <a:fillRect/>
          </a:stretch>
        </p:blipFill>
        <p:spPr bwMode="auto">
          <a:xfrm>
            <a:off x="13535025" y="5232400"/>
            <a:ext cx="1509713" cy="14763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4540" name="image9.jpeg" descr="image9.jpeg"/>
          <p:cNvPicPr>
            <a:picLocks noChangeAspect="1"/>
          </p:cNvPicPr>
          <p:nvPr/>
        </p:nvPicPr>
        <p:blipFill>
          <a:blip r:embed="rId2" cstate="print"/>
          <a:srcRect l="17741" r="5495"/>
          <a:stretch>
            <a:fillRect/>
          </a:stretch>
        </p:blipFill>
        <p:spPr bwMode="auto">
          <a:xfrm>
            <a:off x="15186025" y="4749800"/>
            <a:ext cx="1509713" cy="14763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4541" name="image9.jpeg" descr="image9.jpeg"/>
          <p:cNvPicPr>
            <a:picLocks noChangeAspect="1"/>
          </p:cNvPicPr>
          <p:nvPr/>
        </p:nvPicPr>
        <p:blipFill>
          <a:blip r:embed="rId2" cstate="print"/>
          <a:srcRect l="17741" r="5495"/>
          <a:stretch>
            <a:fillRect/>
          </a:stretch>
        </p:blipFill>
        <p:spPr bwMode="auto">
          <a:xfrm>
            <a:off x="16379825" y="5257800"/>
            <a:ext cx="1509713" cy="14763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4542" name="image9.jpeg" descr="image9.jpeg"/>
          <p:cNvPicPr>
            <a:picLocks noChangeAspect="1"/>
          </p:cNvPicPr>
          <p:nvPr/>
        </p:nvPicPr>
        <p:blipFill>
          <a:blip r:embed="rId2" cstate="print"/>
          <a:srcRect l="17741" r="5495"/>
          <a:stretch>
            <a:fillRect/>
          </a:stretch>
        </p:blipFill>
        <p:spPr bwMode="auto">
          <a:xfrm>
            <a:off x="9496425" y="4673600"/>
            <a:ext cx="1509713" cy="14763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4543" name="image9.jpeg" descr="image9.jpeg"/>
          <p:cNvPicPr>
            <a:picLocks noChangeAspect="1"/>
          </p:cNvPicPr>
          <p:nvPr/>
        </p:nvPicPr>
        <p:blipFill>
          <a:blip r:embed="rId2" cstate="print"/>
          <a:srcRect l="17741" r="5495"/>
          <a:stretch>
            <a:fillRect/>
          </a:stretch>
        </p:blipFill>
        <p:spPr bwMode="auto">
          <a:xfrm>
            <a:off x="10461625" y="4749800"/>
            <a:ext cx="1509713" cy="14763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4544" name="image9.jpeg" descr="image9.jpeg"/>
          <p:cNvPicPr>
            <a:picLocks noChangeAspect="1"/>
          </p:cNvPicPr>
          <p:nvPr/>
        </p:nvPicPr>
        <p:blipFill>
          <a:blip r:embed="rId3" cstate="print"/>
          <a:srcRect l="17741" r="5495"/>
          <a:stretch>
            <a:fillRect/>
          </a:stretch>
        </p:blipFill>
        <p:spPr bwMode="auto">
          <a:xfrm>
            <a:off x="10639425" y="2433638"/>
            <a:ext cx="1325563" cy="129698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4545" name="image9.jpeg" descr="image9.jpeg"/>
          <p:cNvPicPr>
            <a:picLocks noChangeAspect="1"/>
          </p:cNvPicPr>
          <p:nvPr/>
        </p:nvPicPr>
        <p:blipFill>
          <a:blip r:embed="rId4" cstate="print"/>
          <a:srcRect l="17741" r="5495"/>
          <a:stretch>
            <a:fillRect/>
          </a:stretch>
        </p:blipFill>
        <p:spPr bwMode="auto">
          <a:xfrm>
            <a:off x="14906625" y="2628900"/>
            <a:ext cx="1190625" cy="11636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640" name="Owal"/>
          <p:cNvSpPr/>
          <p:nvPr/>
        </p:nvSpPr>
        <p:spPr>
          <a:xfrm>
            <a:off x="6740525" y="7788275"/>
            <a:ext cx="488950" cy="52705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Helvetica"/>
              </a:defRPr>
            </a:pPr>
            <a:endParaRPr kern="0"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641" name="Owal"/>
          <p:cNvSpPr/>
          <p:nvPr/>
        </p:nvSpPr>
        <p:spPr>
          <a:xfrm>
            <a:off x="7858125" y="8677275"/>
            <a:ext cx="488950" cy="52705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Helvetica"/>
              </a:defRPr>
            </a:pPr>
            <a:endParaRPr kern="0"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642" name="Owal"/>
          <p:cNvSpPr/>
          <p:nvPr/>
        </p:nvSpPr>
        <p:spPr>
          <a:xfrm>
            <a:off x="9026525" y="8234363"/>
            <a:ext cx="488950" cy="528637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Helvetica"/>
              </a:defRPr>
            </a:pPr>
            <a:endParaRPr kern="0"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64549" name="narzędzia circular_poprawka eng (dragged).pdf" descr="narzędzia circular_poprawka eng (dragged).pd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3488" y="2366963"/>
            <a:ext cx="11893550" cy="83677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"/>
          <p:cNvSpPr>
            <a:spLocks noChangeArrowheads="1"/>
          </p:cNvSpPr>
          <p:nvPr/>
        </p:nvSpPr>
        <p:spPr bwMode="auto">
          <a:xfrm>
            <a:off x="912813" y="4291013"/>
            <a:ext cx="22558375" cy="5133975"/>
          </a:xfrm>
          <a:prstGeom prst="rect">
            <a:avLst/>
          </a:prstGeom>
          <a:noFill/>
          <a:ln w="88900">
            <a:solidFill>
              <a:srgbClr val="85888D"/>
            </a:solidFill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pPr algn="ctr" hangingPunct="0"/>
            <a:endParaRPr lang="en-US" sz="3200"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65539" name="Picture 2" descr="Picture 2"/>
          <p:cNvPicPr>
            <a:picLocks noChangeAspect="1"/>
          </p:cNvPicPr>
          <p:nvPr/>
        </p:nvPicPr>
        <p:blipFill>
          <a:blip r:embed="rId3" cstate="print"/>
          <a:srcRect l="49394"/>
          <a:stretch>
            <a:fillRect/>
          </a:stretch>
        </p:blipFill>
        <p:spPr bwMode="auto">
          <a:xfrm>
            <a:off x="16806863" y="0"/>
            <a:ext cx="7669212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5540" name="Picture 3" descr="Picture 3"/>
          <p:cNvPicPr>
            <a:picLocks noChangeAspect="1"/>
          </p:cNvPicPr>
          <p:nvPr/>
        </p:nvPicPr>
        <p:blipFill>
          <a:blip r:embed="rId4" cstate="print"/>
          <a:srcRect l="24751" t="31"/>
          <a:stretch>
            <a:fillRect/>
          </a:stretch>
        </p:blipFill>
        <p:spPr bwMode="auto">
          <a:xfrm>
            <a:off x="10061575" y="11234738"/>
            <a:ext cx="14250988" cy="2540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5541" name="Picture 7" descr="Picture 7"/>
          <p:cNvPicPr>
            <a:picLocks noChangeAspect="1"/>
          </p:cNvPicPr>
          <p:nvPr/>
        </p:nvPicPr>
        <p:blipFill>
          <a:blip r:embed="rId4" cstate="print"/>
          <a:srcRect r="71484" b="69"/>
          <a:stretch>
            <a:fillRect/>
          </a:stretch>
        </p:blipFill>
        <p:spPr bwMode="auto">
          <a:xfrm>
            <a:off x="0" y="11236325"/>
            <a:ext cx="5400675" cy="25384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5542" name="Picture 2" descr="Picture 2"/>
          <p:cNvPicPr>
            <a:picLocks noChangeAspect="1"/>
          </p:cNvPicPr>
          <p:nvPr/>
        </p:nvPicPr>
        <p:blipFill>
          <a:blip r:embed="rId3" cstate="print"/>
          <a:srcRect r="35863" b="20"/>
          <a:stretch>
            <a:fillRect/>
          </a:stretch>
        </p:blipFill>
        <p:spPr bwMode="auto">
          <a:xfrm>
            <a:off x="261938" y="0"/>
            <a:ext cx="9718675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5543" name="Picture 2" descr="Picture 2"/>
          <p:cNvPicPr>
            <a:picLocks noChangeAspect="1"/>
          </p:cNvPicPr>
          <p:nvPr/>
        </p:nvPicPr>
        <p:blipFill>
          <a:blip r:embed="rId3" cstate="print"/>
          <a:srcRect l="1228" t="87347" r="36070" b="18"/>
          <a:stretch>
            <a:fillRect/>
          </a:stretch>
        </p:blipFill>
        <p:spPr bwMode="auto">
          <a:xfrm>
            <a:off x="8675688" y="1817688"/>
            <a:ext cx="9447212" cy="263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5544" name="Picture 3" descr="Picture 3"/>
          <p:cNvPicPr>
            <a:picLocks noChangeAspect="1"/>
          </p:cNvPicPr>
          <p:nvPr/>
        </p:nvPicPr>
        <p:blipFill>
          <a:blip r:embed="rId4" cstate="print"/>
          <a:srcRect l="34077" t="27046" r="1968" b="54584"/>
          <a:stretch>
            <a:fillRect/>
          </a:stretch>
        </p:blipFill>
        <p:spPr bwMode="auto">
          <a:xfrm>
            <a:off x="3663950" y="11907838"/>
            <a:ext cx="12111038" cy="466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65545" name="DESIGNING CUSTOMER JOURNEY"/>
          <p:cNvSpPr txBox="1">
            <a:spLocks noChangeArrowheads="1"/>
          </p:cNvSpPr>
          <p:nvPr/>
        </p:nvSpPr>
        <p:spPr bwMode="auto">
          <a:xfrm>
            <a:off x="2055813" y="5340350"/>
            <a:ext cx="12009437" cy="1565275"/>
          </a:xfrm>
          <a:prstGeom prst="rect">
            <a:avLst/>
          </a:prstGeom>
          <a:solidFill>
            <a:srgbClr val="FFFFFF"/>
          </a:solidFill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defTabSz="584200" eaLnBrk="0" hangingPunct="0">
              <a:buSzPct val="100000"/>
            </a:pPr>
            <a:r>
              <a:rPr lang="en-US" sz="9500" b="1">
                <a:solidFill>
                  <a:srgbClr val="53585F"/>
                </a:solidFill>
                <a:latin typeface="Helvetica Neue"/>
                <a:cs typeface="Helvetica Neue"/>
              </a:rPr>
              <a:t> </a:t>
            </a:r>
            <a:r>
              <a:rPr lang="en-US" sz="9500" b="1">
                <a:solidFill>
                  <a:srgbClr val="53585F"/>
                </a:solidFill>
                <a:latin typeface="Segoe UI Light" pitchFamily="34" charset="0"/>
                <a:cs typeface="Helvetica Neue"/>
              </a:rPr>
              <a:t>VERTĖS PASIŪLYMAS </a:t>
            </a:r>
          </a:p>
        </p:txBody>
      </p:sp>
      <p:sp>
        <p:nvSpPr>
          <p:cNvPr id="65546" name="PLAN PRACY"/>
          <p:cNvSpPr txBox="1">
            <a:spLocks noChangeArrowheads="1"/>
          </p:cNvSpPr>
          <p:nvPr/>
        </p:nvSpPr>
        <p:spPr bwMode="auto">
          <a:xfrm>
            <a:off x="2036763" y="7251700"/>
            <a:ext cx="10887075" cy="1025525"/>
          </a:xfrm>
          <a:prstGeom prst="rect">
            <a:avLst/>
          </a:prstGeom>
          <a:solidFill>
            <a:srgbClr val="FFFFFF"/>
          </a:solidFill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defTabSz="584200" eaLnBrk="0" hangingPunct="0">
              <a:buSzPct val="100000"/>
            </a:pPr>
            <a:r>
              <a:rPr lang="en-US" sz="6000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US" sz="6000">
                <a:solidFill>
                  <a:srgbClr val="53585F"/>
                </a:solidFill>
                <a:latin typeface="Segoe UI Light" pitchFamily="34" charset="0"/>
                <a:ea typeface="Helvetica Neue Light"/>
                <a:cs typeface="Helvetica Neue Light"/>
                <a:sym typeface="Helvetica Neue Light"/>
              </a:rPr>
              <a:t>Tikėtinos vertybės, užduotys, kurias reikia atlikti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Prostokąt"/>
          <p:cNvSpPr>
            <a:spLocks noChangeArrowheads="1"/>
          </p:cNvSpPr>
          <p:nvPr/>
        </p:nvSpPr>
        <p:spPr bwMode="auto">
          <a:xfrm>
            <a:off x="912813" y="4291013"/>
            <a:ext cx="22558375" cy="5133975"/>
          </a:xfrm>
          <a:prstGeom prst="rect">
            <a:avLst/>
          </a:prstGeom>
          <a:noFill/>
          <a:ln w="88900">
            <a:solidFill>
              <a:srgbClr val="85888D"/>
            </a:solidFill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pPr algn="ctr" hangingPunct="0"/>
            <a:endParaRPr lang="en-US" sz="3200"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66563" name="CUSTOMER DOESN’T NEED A HOTEL"/>
          <p:cNvSpPr txBox="1">
            <a:spLocks noChangeArrowheads="1"/>
          </p:cNvSpPr>
          <p:nvPr/>
        </p:nvSpPr>
        <p:spPr bwMode="auto">
          <a:xfrm>
            <a:off x="2536825" y="5000625"/>
            <a:ext cx="17875250" cy="37147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pPr algn="ctr" defTabSz="584200" eaLnBrk="0" hangingPunct="0">
              <a:buSzPct val="100000"/>
            </a:pPr>
            <a:r>
              <a:rPr lang="en-US" sz="11800" b="1">
                <a:solidFill>
                  <a:srgbClr val="53585F"/>
                </a:solidFill>
                <a:latin typeface="Segoe UI Light" pitchFamily="34" charset="0"/>
                <a:cs typeface="Helvetica Neue"/>
              </a:rPr>
              <a:t>KLIENTUI NEREIKIA VIEŠBUČIO</a:t>
            </a:r>
          </a:p>
        </p:txBody>
      </p:sp>
      <p:pic>
        <p:nvPicPr>
          <p:cNvPr id="66564" name="Picture 2" descr="Picture 2"/>
          <p:cNvPicPr>
            <a:picLocks noChangeAspect="1"/>
          </p:cNvPicPr>
          <p:nvPr/>
        </p:nvPicPr>
        <p:blipFill>
          <a:blip r:embed="rId3" cstate="print"/>
          <a:srcRect l="49394"/>
          <a:stretch>
            <a:fillRect/>
          </a:stretch>
        </p:blipFill>
        <p:spPr bwMode="auto">
          <a:xfrm>
            <a:off x="16806863" y="0"/>
            <a:ext cx="7669212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6565" name="Picture 3" descr="Picture 3"/>
          <p:cNvPicPr>
            <a:picLocks noChangeAspect="1"/>
          </p:cNvPicPr>
          <p:nvPr/>
        </p:nvPicPr>
        <p:blipFill>
          <a:blip r:embed="rId4" cstate="print"/>
          <a:srcRect l="24751" t="31"/>
          <a:stretch>
            <a:fillRect/>
          </a:stretch>
        </p:blipFill>
        <p:spPr bwMode="auto">
          <a:xfrm>
            <a:off x="10061575" y="11234738"/>
            <a:ext cx="14250988" cy="2540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6566" name="Picture 7" descr="Picture 7"/>
          <p:cNvPicPr>
            <a:picLocks noChangeAspect="1"/>
          </p:cNvPicPr>
          <p:nvPr/>
        </p:nvPicPr>
        <p:blipFill>
          <a:blip r:embed="rId4" cstate="print"/>
          <a:srcRect r="71484" b="69"/>
          <a:stretch>
            <a:fillRect/>
          </a:stretch>
        </p:blipFill>
        <p:spPr bwMode="auto">
          <a:xfrm>
            <a:off x="0" y="11236325"/>
            <a:ext cx="5400675" cy="25384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6567" name="Picture 2" descr="Picture 2"/>
          <p:cNvPicPr>
            <a:picLocks noChangeAspect="1"/>
          </p:cNvPicPr>
          <p:nvPr/>
        </p:nvPicPr>
        <p:blipFill>
          <a:blip r:embed="rId3" cstate="print"/>
          <a:srcRect r="35863" b="20"/>
          <a:stretch>
            <a:fillRect/>
          </a:stretch>
        </p:blipFill>
        <p:spPr bwMode="auto">
          <a:xfrm>
            <a:off x="261938" y="0"/>
            <a:ext cx="9718675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6568" name="Picture 2" descr="Picture 2"/>
          <p:cNvPicPr>
            <a:picLocks noChangeAspect="1"/>
          </p:cNvPicPr>
          <p:nvPr/>
        </p:nvPicPr>
        <p:blipFill>
          <a:blip r:embed="rId3" cstate="print"/>
          <a:srcRect l="1228" t="87347" r="36070" b="18"/>
          <a:stretch>
            <a:fillRect/>
          </a:stretch>
        </p:blipFill>
        <p:spPr bwMode="auto">
          <a:xfrm>
            <a:off x="8675688" y="1817688"/>
            <a:ext cx="9447212" cy="263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6569" name="Picture 3" descr="Picture 3"/>
          <p:cNvPicPr>
            <a:picLocks noChangeAspect="1"/>
          </p:cNvPicPr>
          <p:nvPr/>
        </p:nvPicPr>
        <p:blipFill>
          <a:blip r:embed="rId4" cstate="print"/>
          <a:srcRect l="34077" t="27046" r="1968" b="54584"/>
          <a:stretch>
            <a:fillRect/>
          </a:stretch>
        </p:blipFill>
        <p:spPr bwMode="auto">
          <a:xfrm>
            <a:off x="3663950" y="11907838"/>
            <a:ext cx="12111038" cy="466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narzędzia circular_poprawka eng (dragged) 2.pdf" descr="narzędzia circular_poprawka eng (dragged) 2.pd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0250" y="2403475"/>
            <a:ext cx="11555413" cy="79581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graphicFrame>
        <p:nvGraphicFramePr>
          <p:cNvPr id="669" name="Table"/>
          <p:cNvGraphicFramePr>
            <a:graphicFrameLocks noGrp="1"/>
          </p:cNvGraphicFramePr>
          <p:nvPr/>
        </p:nvGraphicFramePr>
        <p:xfrm>
          <a:off x="468313" y="381000"/>
          <a:ext cx="23582312" cy="1564640"/>
        </p:xfrm>
        <a:graphic>
          <a:graphicData uri="http://schemas.openxmlformats.org/drawingml/2006/table">
            <a:tbl>
              <a:tblPr/>
              <a:tblGrid>
                <a:gridCol w="4279900"/>
                <a:gridCol w="15111412"/>
                <a:gridCol w="4191000"/>
              </a:tblGrid>
              <a:tr h="12842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2F2F2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UŽDUOTIS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C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2F2F2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VERTĖS PASIŪLYMAS – SKAUSMAI, PRIVALUMAI, ATLIKTINI DARBAI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C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2F2F2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25 MIN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C9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70" name="Table"/>
          <p:cNvGraphicFramePr>
            <a:graphicFrameLocks noGrp="1"/>
          </p:cNvGraphicFramePr>
          <p:nvPr/>
        </p:nvGraphicFramePr>
        <p:xfrm>
          <a:off x="468313" y="10853738"/>
          <a:ext cx="23582312" cy="2823528"/>
        </p:xfrm>
        <a:graphic>
          <a:graphicData uri="http://schemas.openxmlformats.org/drawingml/2006/table">
            <a:tbl>
              <a:tblPr/>
              <a:tblGrid>
                <a:gridCol w="3157537"/>
                <a:gridCol w="20424775"/>
              </a:tblGrid>
              <a:tr h="12588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  <a:defRPr/>
                      </a:pPr>
                      <a:r>
                        <a:rPr kumimoji="0" lang="en-US" sz="4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2F2F2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Ką</a:t>
                      </a:r>
                      <a:r>
                        <a:rPr kumimoji="0" lang="lt-LT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2F2F2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 daryti</a:t>
                      </a:r>
                      <a:endParaRPr kumimoji="0" lang="en-US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2F2F2"/>
                        </a:solidFill>
                        <a:effectLst/>
                        <a:latin typeface="Segoe UI Light" pitchFamily="34" charset="0"/>
                        <a:ea typeface="Helvetica" pitchFamily="34" charset="0"/>
                        <a:cs typeface="Segoe UI Light" pitchFamily="34" charset="0"/>
                        <a:sym typeface="Helvetica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en-US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2F2F2"/>
                        </a:solidFill>
                        <a:effectLst/>
                        <a:latin typeface="Segoe UI Light" pitchFamily="34" charset="0"/>
                        <a:ea typeface="Helvetica" pitchFamily="34" charset="0"/>
                        <a:cs typeface="Segoe UI Light" pitchFamily="34" charset="0"/>
                        <a:sym typeface="Helvetica" pitchFamily="34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C90"/>
                    </a:solidFill>
                  </a:tcPr>
                </a:tc>
                <a:tc>
                  <a:txBody>
                    <a:bodyPr/>
                    <a:lstStyle/>
                    <a:p>
                      <a:pPr marL="320675" marR="0" lvl="0" indent="-320675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-"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pitchFamily="34" charset="0"/>
                          <a:ea typeface="Helvetica Neue"/>
                          <a:cs typeface="Helvetica Neue"/>
                          <a:sym typeface="Helvetica Neue"/>
                        </a:rPr>
                        <a:t>Užrašykite savo asmens užduotis, sunkumus ir privalumus  </a:t>
                      </a:r>
                    </a:p>
                    <a:p>
                      <a:pPr marL="320675" marR="0" lvl="0" indent="-320675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-"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pitchFamily="34" charset="0"/>
                          <a:ea typeface="Helvetica Neue"/>
                          <a:cs typeface="Helvetica Neue"/>
                          <a:sym typeface="Helvetica Neue"/>
                        </a:rPr>
                        <a:t>Nustatykite prioritetus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2588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lt-LT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2F2F2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V</a:t>
                      </a:r>
                      <a:r>
                        <a:rPr kumimoji="0" lang="en-US" sz="4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2F2F2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aidmuo</a:t>
                      </a:r>
                      <a:endParaRPr kumimoji="0" lang="en-US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2F2F2"/>
                        </a:solidFill>
                        <a:effectLst/>
                        <a:latin typeface="Segoe UI Light" pitchFamily="34" charset="0"/>
                        <a:ea typeface="Helvetica" pitchFamily="34" charset="0"/>
                        <a:cs typeface="Segoe UI Light" pitchFamily="34" charset="0"/>
                        <a:sym typeface="Helvetica" pitchFamily="34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C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Komandinis darbas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67608" name="image9.jpeg" descr="image9.jpeg"/>
          <p:cNvPicPr>
            <a:picLocks noChangeAspect="1"/>
          </p:cNvPicPr>
          <p:nvPr/>
        </p:nvPicPr>
        <p:blipFill>
          <a:blip r:embed="rId4" cstate="print"/>
          <a:srcRect l="17741" r="5495"/>
          <a:stretch>
            <a:fillRect/>
          </a:stretch>
        </p:blipFill>
        <p:spPr bwMode="auto">
          <a:xfrm>
            <a:off x="8353425" y="4025900"/>
            <a:ext cx="1190625" cy="11636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7609" name="image9.jpeg" descr="image9.jpeg"/>
          <p:cNvPicPr>
            <a:picLocks noChangeAspect="1"/>
          </p:cNvPicPr>
          <p:nvPr/>
        </p:nvPicPr>
        <p:blipFill>
          <a:blip r:embed="rId4" cstate="print"/>
          <a:srcRect l="17741" r="5495"/>
          <a:stretch>
            <a:fillRect/>
          </a:stretch>
        </p:blipFill>
        <p:spPr bwMode="auto">
          <a:xfrm>
            <a:off x="10512425" y="5422900"/>
            <a:ext cx="1190625" cy="11636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7610" name="image9.jpeg" descr="image9.jpeg"/>
          <p:cNvPicPr>
            <a:picLocks noChangeAspect="1"/>
          </p:cNvPicPr>
          <p:nvPr/>
        </p:nvPicPr>
        <p:blipFill>
          <a:blip r:embed="rId4" cstate="print"/>
          <a:srcRect l="17741" r="14537" b="8861"/>
          <a:stretch>
            <a:fillRect/>
          </a:stretch>
        </p:blipFill>
        <p:spPr bwMode="auto">
          <a:xfrm>
            <a:off x="9445625" y="3924300"/>
            <a:ext cx="1049338" cy="1060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7611" name="image9.jpeg" descr="image9.jpeg"/>
          <p:cNvPicPr>
            <a:picLocks noChangeAspect="1"/>
          </p:cNvPicPr>
          <p:nvPr/>
        </p:nvPicPr>
        <p:blipFill>
          <a:blip r:embed="rId4" cstate="print"/>
          <a:srcRect l="17741" r="14537" b="8861"/>
          <a:stretch>
            <a:fillRect/>
          </a:stretch>
        </p:blipFill>
        <p:spPr bwMode="auto">
          <a:xfrm>
            <a:off x="8607425" y="5067300"/>
            <a:ext cx="1049338" cy="1060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7612" name="image9.jpeg" descr="image9.jpeg"/>
          <p:cNvPicPr>
            <a:picLocks noChangeAspect="1"/>
          </p:cNvPicPr>
          <p:nvPr/>
        </p:nvPicPr>
        <p:blipFill>
          <a:blip r:embed="rId4" cstate="print"/>
          <a:srcRect l="17741" r="14537" b="8861"/>
          <a:stretch>
            <a:fillRect/>
          </a:stretch>
        </p:blipFill>
        <p:spPr bwMode="auto">
          <a:xfrm>
            <a:off x="10817225" y="5067300"/>
            <a:ext cx="1049338" cy="1060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7613" name="image9.jpeg" descr="image9.jpeg"/>
          <p:cNvPicPr>
            <a:picLocks noChangeAspect="1"/>
          </p:cNvPicPr>
          <p:nvPr/>
        </p:nvPicPr>
        <p:blipFill>
          <a:blip r:embed="rId4" cstate="print"/>
          <a:srcRect l="17741" r="14537" b="8861"/>
          <a:stretch>
            <a:fillRect/>
          </a:stretch>
        </p:blipFill>
        <p:spPr bwMode="auto">
          <a:xfrm>
            <a:off x="6397625" y="5067300"/>
            <a:ext cx="1049338" cy="1060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7614" name="image9.jpeg" descr="image9.jpeg"/>
          <p:cNvPicPr>
            <a:picLocks noChangeAspect="1"/>
          </p:cNvPicPr>
          <p:nvPr/>
        </p:nvPicPr>
        <p:blipFill>
          <a:blip r:embed="rId4" cstate="print"/>
          <a:srcRect l="17741" r="14537" b="8861"/>
          <a:stretch>
            <a:fillRect/>
          </a:stretch>
        </p:blipFill>
        <p:spPr bwMode="auto">
          <a:xfrm>
            <a:off x="6981825" y="5397500"/>
            <a:ext cx="1049338" cy="1060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7615" name="image9.jpeg" descr="image9.jpeg"/>
          <p:cNvPicPr>
            <a:picLocks noChangeAspect="1"/>
          </p:cNvPicPr>
          <p:nvPr/>
        </p:nvPicPr>
        <p:blipFill>
          <a:blip r:embed="rId4" cstate="print"/>
          <a:srcRect l="17741" r="14537" b="8861"/>
          <a:stretch>
            <a:fillRect/>
          </a:stretch>
        </p:blipFill>
        <p:spPr bwMode="auto">
          <a:xfrm>
            <a:off x="6372225" y="7556500"/>
            <a:ext cx="1049338" cy="1060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7616" name="image9.jpeg" descr="image9.jpeg"/>
          <p:cNvPicPr>
            <a:picLocks noChangeAspect="1"/>
          </p:cNvPicPr>
          <p:nvPr/>
        </p:nvPicPr>
        <p:blipFill>
          <a:blip r:embed="rId4" cstate="print"/>
          <a:srcRect l="17741" r="14537" b="8861"/>
          <a:stretch>
            <a:fillRect/>
          </a:stretch>
        </p:blipFill>
        <p:spPr bwMode="auto">
          <a:xfrm>
            <a:off x="7134225" y="7810500"/>
            <a:ext cx="1049338" cy="1060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7617" name="image9.jpeg" descr="image9.jpeg"/>
          <p:cNvPicPr>
            <a:picLocks noChangeAspect="1"/>
          </p:cNvPicPr>
          <p:nvPr/>
        </p:nvPicPr>
        <p:blipFill>
          <a:blip r:embed="rId4" cstate="print"/>
          <a:srcRect l="17741" r="14539" b="8861"/>
          <a:stretch>
            <a:fillRect/>
          </a:stretch>
        </p:blipFill>
        <p:spPr bwMode="auto">
          <a:xfrm>
            <a:off x="8423275" y="8648700"/>
            <a:ext cx="1049338" cy="1060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7618" name="image9.jpeg" descr="image9.jpeg"/>
          <p:cNvPicPr>
            <a:picLocks noChangeAspect="1"/>
          </p:cNvPicPr>
          <p:nvPr/>
        </p:nvPicPr>
        <p:blipFill>
          <a:blip r:embed="rId4" cstate="print"/>
          <a:srcRect l="17741" r="14537" b="8861"/>
          <a:stretch>
            <a:fillRect/>
          </a:stretch>
        </p:blipFill>
        <p:spPr bwMode="auto">
          <a:xfrm>
            <a:off x="11037888" y="7556500"/>
            <a:ext cx="1049337" cy="1060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7619" name="image9.jpeg" descr="image9.jpeg"/>
          <p:cNvPicPr>
            <a:picLocks noChangeAspect="1"/>
          </p:cNvPicPr>
          <p:nvPr/>
        </p:nvPicPr>
        <p:blipFill>
          <a:blip r:embed="rId4" cstate="print"/>
          <a:srcRect l="17741" r="14539" b="8861"/>
          <a:stretch>
            <a:fillRect/>
          </a:stretch>
        </p:blipFill>
        <p:spPr bwMode="auto">
          <a:xfrm>
            <a:off x="13139738" y="4254500"/>
            <a:ext cx="1050925" cy="1060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7620" name="image9.jpeg" descr="image9.jpeg"/>
          <p:cNvPicPr>
            <a:picLocks noChangeAspect="1"/>
          </p:cNvPicPr>
          <p:nvPr/>
        </p:nvPicPr>
        <p:blipFill>
          <a:blip r:embed="rId4" cstate="print"/>
          <a:srcRect l="17741" r="14539" b="8861"/>
          <a:stretch>
            <a:fillRect/>
          </a:stretch>
        </p:blipFill>
        <p:spPr bwMode="auto">
          <a:xfrm>
            <a:off x="13139738" y="5473700"/>
            <a:ext cx="1050925" cy="1060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7621" name="image9.jpeg" descr="image9.jpeg"/>
          <p:cNvPicPr>
            <a:picLocks noChangeAspect="1"/>
          </p:cNvPicPr>
          <p:nvPr/>
        </p:nvPicPr>
        <p:blipFill>
          <a:blip r:embed="rId4" cstate="print"/>
          <a:srcRect l="17741" r="14537" b="8861"/>
          <a:stretch>
            <a:fillRect/>
          </a:stretch>
        </p:blipFill>
        <p:spPr bwMode="auto">
          <a:xfrm>
            <a:off x="14652625" y="4229100"/>
            <a:ext cx="1049338" cy="1060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7622" name="image9.jpeg" descr="image9.jpeg"/>
          <p:cNvPicPr>
            <a:picLocks noChangeAspect="1"/>
          </p:cNvPicPr>
          <p:nvPr/>
        </p:nvPicPr>
        <p:blipFill>
          <a:blip r:embed="rId4" cstate="print"/>
          <a:srcRect l="17741" r="14537" b="8861"/>
          <a:stretch>
            <a:fillRect/>
          </a:stretch>
        </p:blipFill>
        <p:spPr bwMode="auto">
          <a:xfrm>
            <a:off x="14652625" y="5346700"/>
            <a:ext cx="1049338" cy="1060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7623" name="image9.jpeg" descr="image9.jpeg"/>
          <p:cNvPicPr>
            <a:picLocks noChangeAspect="1"/>
          </p:cNvPicPr>
          <p:nvPr/>
        </p:nvPicPr>
        <p:blipFill>
          <a:blip r:embed="rId4" cstate="print"/>
          <a:srcRect l="17741" r="14537" b="8861"/>
          <a:stretch>
            <a:fillRect/>
          </a:stretch>
        </p:blipFill>
        <p:spPr bwMode="auto">
          <a:xfrm>
            <a:off x="16163925" y="4127500"/>
            <a:ext cx="1050925" cy="1060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7624" name="image9.jpeg" descr="image9.jpeg"/>
          <p:cNvPicPr>
            <a:picLocks noChangeAspect="1"/>
          </p:cNvPicPr>
          <p:nvPr/>
        </p:nvPicPr>
        <p:blipFill>
          <a:blip r:embed="rId4" cstate="print"/>
          <a:srcRect l="17741" r="14537" b="8861"/>
          <a:stretch>
            <a:fillRect/>
          </a:stretch>
        </p:blipFill>
        <p:spPr bwMode="auto">
          <a:xfrm>
            <a:off x="16163925" y="5346700"/>
            <a:ext cx="1050925" cy="1060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7625" name="image9.jpeg" descr="image9.jpeg"/>
          <p:cNvPicPr>
            <a:picLocks noChangeAspect="1"/>
          </p:cNvPicPr>
          <p:nvPr/>
        </p:nvPicPr>
        <p:blipFill>
          <a:blip r:embed="rId4" cstate="print"/>
          <a:srcRect l="17741" r="14537" b="8861"/>
          <a:stretch>
            <a:fillRect/>
          </a:stretch>
        </p:blipFill>
        <p:spPr bwMode="auto">
          <a:xfrm>
            <a:off x="14652625" y="6457950"/>
            <a:ext cx="1049338" cy="1060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7626" name="image9.jpeg" descr="image9.jpeg"/>
          <p:cNvPicPr>
            <a:picLocks noChangeAspect="1"/>
          </p:cNvPicPr>
          <p:nvPr/>
        </p:nvPicPr>
        <p:blipFill>
          <a:blip r:embed="rId4" cstate="print"/>
          <a:srcRect l="17741" r="14537" b="8861"/>
          <a:stretch>
            <a:fillRect/>
          </a:stretch>
        </p:blipFill>
        <p:spPr bwMode="auto">
          <a:xfrm>
            <a:off x="14652625" y="7537450"/>
            <a:ext cx="1049338" cy="1060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690" name="Prostokąt"/>
          <p:cNvSpPr/>
          <p:nvPr/>
        </p:nvSpPr>
        <p:spPr>
          <a:xfrm>
            <a:off x="5597525" y="2368550"/>
            <a:ext cx="5149850" cy="7270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Helvetica"/>
              </a:defRPr>
            </a:pPr>
            <a:endParaRPr kern="0">
              <a:latin typeface="+mn-lt"/>
              <a:ea typeface="+mn-ea"/>
              <a:cs typeface="+mn-cs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Picture 2"/>
          <p:cNvPicPr>
            <a:picLocks noChangeAspect="1"/>
          </p:cNvPicPr>
          <p:nvPr/>
        </p:nvPicPr>
        <p:blipFill>
          <a:blip r:embed="rId3" cstate="print"/>
          <a:srcRect l="49394"/>
          <a:stretch>
            <a:fillRect/>
          </a:stretch>
        </p:blipFill>
        <p:spPr bwMode="auto">
          <a:xfrm>
            <a:off x="16806863" y="0"/>
            <a:ext cx="7669212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8611" name="Picture 3" descr="Picture 3"/>
          <p:cNvPicPr>
            <a:picLocks noChangeAspect="1"/>
          </p:cNvPicPr>
          <p:nvPr/>
        </p:nvPicPr>
        <p:blipFill>
          <a:blip r:embed="rId4" cstate="print"/>
          <a:srcRect l="24751" t="31"/>
          <a:stretch>
            <a:fillRect/>
          </a:stretch>
        </p:blipFill>
        <p:spPr bwMode="auto">
          <a:xfrm>
            <a:off x="10061575" y="11234738"/>
            <a:ext cx="14250988" cy="2540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8612" name="Picture 7" descr="Picture 7"/>
          <p:cNvPicPr>
            <a:picLocks noChangeAspect="1"/>
          </p:cNvPicPr>
          <p:nvPr/>
        </p:nvPicPr>
        <p:blipFill>
          <a:blip r:embed="rId4" cstate="print"/>
          <a:srcRect r="71484" b="69"/>
          <a:stretch>
            <a:fillRect/>
          </a:stretch>
        </p:blipFill>
        <p:spPr bwMode="auto">
          <a:xfrm>
            <a:off x="0" y="11236325"/>
            <a:ext cx="5400675" cy="25384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8613" name="Picture 2" descr="Picture 2"/>
          <p:cNvPicPr>
            <a:picLocks noChangeAspect="1"/>
          </p:cNvPicPr>
          <p:nvPr/>
        </p:nvPicPr>
        <p:blipFill>
          <a:blip r:embed="rId3" cstate="print"/>
          <a:srcRect r="35863" b="20"/>
          <a:stretch>
            <a:fillRect/>
          </a:stretch>
        </p:blipFill>
        <p:spPr bwMode="auto">
          <a:xfrm>
            <a:off x="261938" y="0"/>
            <a:ext cx="9718675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8614" name="Picture 2" descr="Picture 2"/>
          <p:cNvPicPr>
            <a:picLocks noChangeAspect="1"/>
          </p:cNvPicPr>
          <p:nvPr/>
        </p:nvPicPr>
        <p:blipFill>
          <a:blip r:embed="rId3" cstate="print"/>
          <a:srcRect l="1228" t="87347" r="36070" b="18"/>
          <a:stretch>
            <a:fillRect/>
          </a:stretch>
        </p:blipFill>
        <p:spPr bwMode="auto">
          <a:xfrm>
            <a:off x="8675688" y="1817688"/>
            <a:ext cx="9447212" cy="263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8615" name="Picture 3" descr="Picture 3"/>
          <p:cNvPicPr>
            <a:picLocks noChangeAspect="1"/>
          </p:cNvPicPr>
          <p:nvPr/>
        </p:nvPicPr>
        <p:blipFill>
          <a:blip r:embed="rId4" cstate="print"/>
          <a:srcRect l="34077" t="27046" r="1968" b="54584"/>
          <a:stretch>
            <a:fillRect/>
          </a:stretch>
        </p:blipFill>
        <p:spPr bwMode="auto">
          <a:xfrm>
            <a:off x="3663950" y="11907838"/>
            <a:ext cx="12111038" cy="466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68616" name="DESIGNING CUSTOMER JOURNEY"/>
          <p:cNvSpPr txBox="1">
            <a:spLocks noChangeArrowheads="1"/>
          </p:cNvSpPr>
          <p:nvPr/>
        </p:nvSpPr>
        <p:spPr bwMode="auto">
          <a:xfrm>
            <a:off x="2055813" y="5340350"/>
            <a:ext cx="11699875" cy="1565275"/>
          </a:xfrm>
          <a:prstGeom prst="rect">
            <a:avLst/>
          </a:prstGeom>
          <a:solidFill>
            <a:srgbClr val="FFFFFF"/>
          </a:solidFill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defTabSz="584200" eaLnBrk="0" hangingPunct="0">
              <a:buSzPct val="100000"/>
            </a:pPr>
            <a:r>
              <a:rPr lang="en-US" sz="9500" b="1">
                <a:solidFill>
                  <a:srgbClr val="53585F"/>
                </a:solidFill>
                <a:latin typeface="Segoe UI Light" pitchFamily="34" charset="0"/>
                <a:cs typeface="Helvetica Neue"/>
              </a:rPr>
              <a:t>KLIENTO KELIONĖ </a:t>
            </a:r>
          </a:p>
        </p:txBody>
      </p:sp>
      <p:sp>
        <p:nvSpPr>
          <p:cNvPr id="68617" name="Rectangle"/>
          <p:cNvSpPr>
            <a:spLocks noChangeArrowheads="1"/>
          </p:cNvSpPr>
          <p:nvPr/>
        </p:nvSpPr>
        <p:spPr bwMode="auto">
          <a:xfrm>
            <a:off x="912813" y="4291013"/>
            <a:ext cx="22558375" cy="5133975"/>
          </a:xfrm>
          <a:prstGeom prst="rect">
            <a:avLst/>
          </a:prstGeom>
          <a:noFill/>
          <a:ln w="88900">
            <a:solidFill>
              <a:srgbClr val="85888D"/>
            </a:solidFill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pPr algn="ctr" hangingPunct="0"/>
            <a:endParaRPr lang="en-US" sz="3200"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aul-jarvis-9702xTENR-M-unsplash.jpg" descr="paul-jarvis-9702xTENR-M-unsplash.jpg"/>
          <p:cNvPicPr>
            <a:picLocks noChangeAspect="1"/>
          </p:cNvPicPr>
          <p:nvPr/>
        </p:nvPicPr>
        <p:blipFill>
          <a:blip r:embed="rId2" cstate="print"/>
          <a:srcRect b="16832"/>
          <a:stretch>
            <a:fillRect/>
          </a:stretch>
        </p:blipFill>
        <p:spPr bwMode="auto">
          <a:xfrm>
            <a:off x="4995863" y="2195513"/>
            <a:ext cx="14392275" cy="79819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704" name="Natural paths"/>
          <p:cNvSpPr txBox="1"/>
          <p:nvPr/>
        </p:nvSpPr>
        <p:spPr>
          <a:xfrm>
            <a:off x="8366125" y="8289925"/>
            <a:ext cx="8440738" cy="121126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miter lim="400000"/>
          </a:ln>
          <a:extLst>
            <a:ext uri="{C572A759-6A51-4108-AA02-DFA0A04FC94B}"/>
          </a:extLst>
        </p:spPr>
        <p:txBody>
          <a:bodyPr lIns="50800" tIns="50800" rIns="50800" bIns="50800" anchor="ctr">
            <a:spAutoFit/>
          </a:bodyPr>
          <a:lstStyle/>
          <a:p>
            <a:pPr algn="ctr" eaLnBrk="0" hangingPunct="0">
              <a:buSzPct val="100000"/>
            </a:pPr>
            <a:r>
              <a:rPr lang="en-US" sz="7200" b="1">
                <a:solidFill>
                  <a:srgbClr val="FFFFFF"/>
                </a:solidFill>
                <a:latin typeface="Segoe UI Light" pitchFamily="34" charset="0"/>
                <a:ea typeface="Helvetica" pitchFamily="34" charset="0"/>
                <a:cs typeface="Segoe UI Light" pitchFamily="34" charset="0"/>
                <a:sym typeface="Helvetica" pitchFamily="34" charset="0"/>
              </a:rPr>
              <a:t>Natūralūs keliai</a:t>
            </a:r>
          </a:p>
        </p:txBody>
      </p:sp>
      <p:pic>
        <p:nvPicPr>
          <p:cNvPr id="69636" name="Picture 2" descr="Picture 2"/>
          <p:cNvPicPr>
            <a:picLocks noChangeAspect="1"/>
          </p:cNvPicPr>
          <p:nvPr/>
        </p:nvPicPr>
        <p:blipFill>
          <a:blip r:embed="rId3" cstate="print"/>
          <a:srcRect l="49394"/>
          <a:stretch>
            <a:fillRect/>
          </a:stretch>
        </p:blipFill>
        <p:spPr bwMode="auto">
          <a:xfrm>
            <a:off x="16806863" y="0"/>
            <a:ext cx="7669212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9637" name="Picture 3" descr="Picture 3"/>
          <p:cNvPicPr>
            <a:picLocks noChangeAspect="1"/>
          </p:cNvPicPr>
          <p:nvPr/>
        </p:nvPicPr>
        <p:blipFill>
          <a:blip r:embed="rId4" cstate="print"/>
          <a:srcRect l="24751" t="31"/>
          <a:stretch>
            <a:fillRect/>
          </a:stretch>
        </p:blipFill>
        <p:spPr bwMode="auto">
          <a:xfrm>
            <a:off x="10061575" y="11234738"/>
            <a:ext cx="14250988" cy="2540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9638" name="Picture 7" descr="Picture 7"/>
          <p:cNvPicPr>
            <a:picLocks noChangeAspect="1"/>
          </p:cNvPicPr>
          <p:nvPr/>
        </p:nvPicPr>
        <p:blipFill>
          <a:blip r:embed="rId4" cstate="print"/>
          <a:srcRect r="71484" b="69"/>
          <a:stretch>
            <a:fillRect/>
          </a:stretch>
        </p:blipFill>
        <p:spPr bwMode="auto">
          <a:xfrm>
            <a:off x="0" y="11236325"/>
            <a:ext cx="5400675" cy="25384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9639" name="Picture 2" descr="Picture 2"/>
          <p:cNvPicPr>
            <a:picLocks noChangeAspect="1"/>
          </p:cNvPicPr>
          <p:nvPr/>
        </p:nvPicPr>
        <p:blipFill>
          <a:blip r:embed="rId3" cstate="print"/>
          <a:srcRect r="35863" b="20"/>
          <a:stretch>
            <a:fillRect/>
          </a:stretch>
        </p:blipFill>
        <p:spPr bwMode="auto">
          <a:xfrm>
            <a:off x="261938" y="0"/>
            <a:ext cx="9718675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9640" name="Picture 2" descr="Picture 2"/>
          <p:cNvPicPr>
            <a:picLocks noChangeAspect="1"/>
          </p:cNvPicPr>
          <p:nvPr/>
        </p:nvPicPr>
        <p:blipFill>
          <a:blip r:embed="rId3" cstate="print"/>
          <a:srcRect l="1228" t="87347" r="36070" b="18"/>
          <a:stretch>
            <a:fillRect/>
          </a:stretch>
        </p:blipFill>
        <p:spPr bwMode="auto">
          <a:xfrm>
            <a:off x="8675688" y="1817688"/>
            <a:ext cx="9447212" cy="263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9641" name="Picture 3" descr="Picture 3"/>
          <p:cNvPicPr>
            <a:picLocks noChangeAspect="1"/>
          </p:cNvPicPr>
          <p:nvPr/>
        </p:nvPicPr>
        <p:blipFill>
          <a:blip r:embed="rId4" cstate="print"/>
          <a:srcRect l="34077" t="27046" r="1968" b="54584"/>
          <a:stretch>
            <a:fillRect/>
          </a:stretch>
        </p:blipFill>
        <p:spPr bwMode="auto">
          <a:xfrm>
            <a:off x="3663950" y="11907838"/>
            <a:ext cx="12111038" cy="466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EXPERIENCE"/>
          <p:cNvSpPr txBox="1"/>
          <p:nvPr/>
        </p:nvSpPr>
        <p:spPr>
          <a:xfrm>
            <a:off x="3319463" y="4321175"/>
            <a:ext cx="6677025" cy="1452563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50800" tIns="50800" rIns="50800" bIns="50800" anchor="ctr">
            <a:spAutoFit/>
          </a:bodyPr>
          <a:lstStyle/>
          <a:p>
            <a:pPr indent="341313" defTabSz="1108075" eaLnBrk="0" hangingPunct="0">
              <a:lnSpc>
                <a:spcPct val="102000"/>
              </a:lnSpc>
              <a:buSzPct val="100000"/>
            </a:pPr>
            <a:r>
              <a:rPr lang="en-US" sz="9200" b="1">
                <a:solidFill>
                  <a:srgbClr val="535353"/>
                </a:solidFill>
                <a:latin typeface="Segoe UI Light" pitchFamily="34" charset="0"/>
                <a:ea typeface="Arial" pitchFamily="34" charset="0"/>
                <a:cs typeface="Segoe UI Light" pitchFamily="34" charset="0"/>
                <a:sym typeface="Arial" pitchFamily="34" charset="0"/>
              </a:rPr>
              <a:t>PATIRTIS</a:t>
            </a:r>
          </a:p>
        </p:txBody>
      </p:sp>
      <p:pic>
        <p:nvPicPr>
          <p:cNvPr id="70659" name="Picture 2" descr="Picture 2"/>
          <p:cNvPicPr>
            <a:picLocks noChangeAspect="1"/>
          </p:cNvPicPr>
          <p:nvPr/>
        </p:nvPicPr>
        <p:blipFill>
          <a:blip r:embed="rId2" cstate="print"/>
          <a:srcRect l="49394"/>
          <a:stretch>
            <a:fillRect/>
          </a:stretch>
        </p:blipFill>
        <p:spPr bwMode="auto">
          <a:xfrm>
            <a:off x="16806863" y="0"/>
            <a:ext cx="7669212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0660" name="Picture 3" descr="Picture 3"/>
          <p:cNvPicPr>
            <a:picLocks noChangeAspect="1"/>
          </p:cNvPicPr>
          <p:nvPr/>
        </p:nvPicPr>
        <p:blipFill>
          <a:blip r:embed="rId3" cstate="print"/>
          <a:srcRect l="24751" t="31"/>
          <a:stretch>
            <a:fillRect/>
          </a:stretch>
        </p:blipFill>
        <p:spPr bwMode="auto">
          <a:xfrm>
            <a:off x="10061575" y="11234738"/>
            <a:ext cx="14250988" cy="2540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0661" name="Picture 7" descr="Picture 7"/>
          <p:cNvPicPr>
            <a:picLocks noChangeAspect="1"/>
          </p:cNvPicPr>
          <p:nvPr/>
        </p:nvPicPr>
        <p:blipFill>
          <a:blip r:embed="rId3" cstate="print"/>
          <a:srcRect r="71484" b="69"/>
          <a:stretch>
            <a:fillRect/>
          </a:stretch>
        </p:blipFill>
        <p:spPr bwMode="auto">
          <a:xfrm>
            <a:off x="0" y="11236325"/>
            <a:ext cx="5400675" cy="25384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0662" name="Picture 2" descr="Picture 2"/>
          <p:cNvPicPr>
            <a:picLocks noChangeAspect="1"/>
          </p:cNvPicPr>
          <p:nvPr/>
        </p:nvPicPr>
        <p:blipFill>
          <a:blip r:embed="rId2" cstate="print"/>
          <a:srcRect r="35863" b="20"/>
          <a:stretch>
            <a:fillRect/>
          </a:stretch>
        </p:blipFill>
        <p:spPr bwMode="auto">
          <a:xfrm>
            <a:off x="261938" y="0"/>
            <a:ext cx="9718675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0663" name="Picture 2" descr="Picture 2"/>
          <p:cNvPicPr>
            <a:picLocks noChangeAspect="1"/>
          </p:cNvPicPr>
          <p:nvPr/>
        </p:nvPicPr>
        <p:blipFill>
          <a:blip r:embed="rId2" cstate="print"/>
          <a:srcRect l="1228" t="87347" r="36070" b="18"/>
          <a:stretch>
            <a:fillRect/>
          </a:stretch>
        </p:blipFill>
        <p:spPr bwMode="auto">
          <a:xfrm>
            <a:off x="8675688" y="1817688"/>
            <a:ext cx="9447212" cy="263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0664" name="Picture 3" descr="Picture 3"/>
          <p:cNvPicPr>
            <a:picLocks noChangeAspect="1"/>
          </p:cNvPicPr>
          <p:nvPr/>
        </p:nvPicPr>
        <p:blipFill>
          <a:blip r:embed="rId3" cstate="print"/>
          <a:srcRect l="34077" t="27046" r="1968" b="54584"/>
          <a:stretch>
            <a:fillRect/>
          </a:stretch>
        </p:blipFill>
        <p:spPr bwMode="auto">
          <a:xfrm>
            <a:off x="3663950" y="11907838"/>
            <a:ext cx="12111038" cy="466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719" name="EMOTIONS"/>
          <p:cNvSpPr txBox="1"/>
          <p:nvPr/>
        </p:nvSpPr>
        <p:spPr>
          <a:xfrm>
            <a:off x="12468225" y="7761288"/>
            <a:ext cx="6172200" cy="1452562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50800" tIns="50800" rIns="50800" bIns="50800" anchor="ctr">
            <a:spAutoFit/>
          </a:bodyPr>
          <a:lstStyle/>
          <a:p>
            <a:pPr indent="341313" defTabSz="1108075" eaLnBrk="0" hangingPunct="0">
              <a:lnSpc>
                <a:spcPct val="102000"/>
              </a:lnSpc>
              <a:buSzPct val="100000"/>
            </a:pPr>
            <a:r>
              <a:rPr lang="en-US" sz="9200" b="1">
                <a:solidFill>
                  <a:srgbClr val="535353"/>
                </a:solidFill>
                <a:latin typeface="Segoe UI Light" pitchFamily="34" charset="0"/>
                <a:ea typeface="Arial" pitchFamily="34" charset="0"/>
                <a:cs typeface="Segoe UI Light" pitchFamily="34" charset="0"/>
                <a:sym typeface="Arial" pitchFamily="34" charset="0"/>
              </a:rPr>
              <a:t>EMOCIJOS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For the customer all interactions with the company are perceived as a one experience."/>
          <p:cNvSpPr txBox="1"/>
          <p:nvPr/>
        </p:nvSpPr>
        <p:spPr>
          <a:xfrm>
            <a:off x="11761788" y="7265988"/>
            <a:ext cx="11414125" cy="2579687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0" tIns="0" rIns="0" bIns="0">
            <a:spAutoFit/>
          </a:bodyPr>
          <a:lstStyle/>
          <a:p>
            <a:pPr indent="12700" defTabSz="1108075" eaLnBrk="0" hangingPunct="0">
              <a:lnSpc>
                <a:spcPct val="102000"/>
              </a:lnSpc>
              <a:buSzPct val="100000"/>
            </a:pPr>
            <a:r>
              <a:rPr lang="en-US" sz="5600">
                <a:solidFill>
                  <a:srgbClr val="535353"/>
                </a:solidFill>
                <a:latin typeface="Segoe UI Light" pitchFamily="34" charset="0"/>
                <a:ea typeface="Arial" pitchFamily="34" charset="0"/>
                <a:cs typeface="Segoe UI Light" pitchFamily="34" charset="0"/>
                <a:sym typeface="Arial" pitchFamily="34" charset="0"/>
              </a:rPr>
              <a:t>Klientui visos sąveikos su įmone yra suvokiamos kaip viena patirtis. </a:t>
            </a:r>
          </a:p>
        </p:txBody>
      </p:sp>
      <p:sp>
        <p:nvSpPr>
          <p:cNvPr id="722" name="Service is a sum of interactions and touch-points in which customer participate."/>
          <p:cNvSpPr txBox="1"/>
          <p:nvPr/>
        </p:nvSpPr>
        <p:spPr>
          <a:xfrm>
            <a:off x="2206625" y="3303588"/>
            <a:ext cx="10480675" cy="2603500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0" tIns="0" rIns="0" bIns="0">
            <a:spAutoFit/>
          </a:bodyPr>
          <a:lstStyle/>
          <a:p>
            <a:pPr indent="12700" defTabSz="1108075" eaLnBrk="0" hangingPunct="0">
              <a:lnSpc>
                <a:spcPct val="103000"/>
              </a:lnSpc>
              <a:buSzPct val="100000"/>
            </a:pPr>
            <a:r>
              <a:rPr lang="en-US" sz="5600">
                <a:solidFill>
                  <a:srgbClr val="535353"/>
                </a:solidFill>
                <a:latin typeface="Segoe UI Light" pitchFamily="34" charset="0"/>
                <a:ea typeface="Arial" pitchFamily="34" charset="0"/>
                <a:cs typeface="Segoe UI Light" pitchFamily="34" charset="0"/>
                <a:sym typeface="Arial" pitchFamily="34" charset="0"/>
              </a:rPr>
              <a:t>Paslauga yra visi </a:t>
            </a:r>
            <a:r>
              <a:rPr lang="en-US" sz="5600" b="1">
                <a:solidFill>
                  <a:srgbClr val="535353"/>
                </a:solidFill>
                <a:latin typeface="Segoe UI Light" pitchFamily="34" charset="0"/>
                <a:ea typeface="Arial" pitchFamily="34" charset="0"/>
                <a:cs typeface="Segoe UI Light" pitchFamily="34" charset="0"/>
                <a:sym typeface="Arial" pitchFamily="34" charset="0"/>
              </a:rPr>
              <a:t>sąlyčio taškai, </a:t>
            </a:r>
            <a:r>
              <a:rPr lang="en-US" sz="5600">
                <a:solidFill>
                  <a:srgbClr val="535353"/>
                </a:solidFill>
                <a:latin typeface="Segoe UI Light" pitchFamily="34" charset="0"/>
                <a:ea typeface="Arial" pitchFamily="34" charset="0"/>
                <a:cs typeface="Segoe UI Light" pitchFamily="34" charset="0"/>
                <a:sym typeface="Arial" pitchFamily="34" charset="0"/>
              </a:rPr>
              <a:t>kuriuose </a:t>
            </a:r>
            <a:r>
              <a:rPr lang="en-US" sz="5600" b="1">
                <a:solidFill>
                  <a:srgbClr val="535353"/>
                </a:solidFill>
                <a:latin typeface="Segoe UI Light" pitchFamily="34" charset="0"/>
                <a:ea typeface="Arial" pitchFamily="34" charset="0"/>
                <a:cs typeface="Segoe UI Light" pitchFamily="34" charset="0"/>
                <a:sym typeface="Arial" pitchFamily="34" charset="0"/>
              </a:rPr>
              <a:t>dalyvauja</a:t>
            </a:r>
            <a:r>
              <a:rPr lang="en-US" sz="5600">
                <a:solidFill>
                  <a:srgbClr val="535353"/>
                </a:solidFill>
                <a:latin typeface="Segoe UI Light" pitchFamily="34" charset="0"/>
                <a:ea typeface="Arial" pitchFamily="34" charset="0"/>
                <a:cs typeface="Segoe UI Light" pitchFamily="34" charset="0"/>
                <a:sym typeface="Arial" pitchFamily="34" charset="0"/>
              </a:rPr>
              <a:t> klientas.</a:t>
            </a:r>
          </a:p>
        </p:txBody>
      </p:sp>
      <p:pic>
        <p:nvPicPr>
          <p:cNvPr id="71684" name="Picture 2" descr="Picture 2"/>
          <p:cNvPicPr>
            <a:picLocks noChangeAspect="1"/>
          </p:cNvPicPr>
          <p:nvPr/>
        </p:nvPicPr>
        <p:blipFill>
          <a:blip r:embed="rId2" cstate="print"/>
          <a:srcRect l="49394"/>
          <a:stretch>
            <a:fillRect/>
          </a:stretch>
        </p:blipFill>
        <p:spPr bwMode="auto">
          <a:xfrm>
            <a:off x="16806863" y="0"/>
            <a:ext cx="7669212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1685" name="Picture 3" descr="Picture 3"/>
          <p:cNvPicPr>
            <a:picLocks noChangeAspect="1"/>
          </p:cNvPicPr>
          <p:nvPr/>
        </p:nvPicPr>
        <p:blipFill>
          <a:blip r:embed="rId3" cstate="print"/>
          <a:srcRect l="24751" t="31"/>
          <a:stretch>
            <a:fillRect/>
          </a:stretch>
        </p:blipFill>
        <p:spPr bwMode="auto">
          <a:xfrm>
            <a:off x="10061575" y="11234738"/>
            <a:ext cx="14250988" cy="2540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1686" name="Picture 7" descr="Picture 7"/>
          <p:cNvPicPr>
            <a:picLocks noChangeAspect="1"/>
          </p:cNvPicPr>
          <p:nvPr/>
        </p:nvPicPr>
        <p:blipFill>
          <a:blip r:embed="rId3" cstate="print"/>
          <a:srcRect r="71484" b="69"/>
          <a:stretch>
            <a:fillRect/>
          </a:stretch>
        </p:blipFill>
        <p:spPr bwMode="auto">
          <a:xfrm>
            <a:off x="0" y="11236325"/>
            <a:ext cx="5400675" cy="25384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1687" name="Picture 2" descr="Picture 2"/>
          <p:cNvPicPr>
            <a:picLocks noChangeAspect="1"/>
          </p:cNvPicPr>
          <p:nvPr/>
        </p:nvPicPr>
        <p:blipFill>
          <a:blip r:embed="rId2" cstate="print"/>
          <a:srcRect r="35863" b="20"/>
          <a:stretch>
            <a:fillRect/>
          </a:stretch>
        </p:blipFill>
        <p:spPr bwMode="auto">
          <a:xfrm>
            <a:off x="261938" y="0"/>
            <a:ext cx="9718675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1688" name="Picture 2" descr="Picture 2"/>
          <p:cNvPicPr>
            <a:picLocks noChangeAspect="1"/>
          </p:cNvPicPr>
          <p:nvPr/>
        </p:nvPicPr>
        <p:blipFill>
          <a:blip r:embed="rId2" cstate="print"/>
          <a:srcRect l="1228" t="87347" r="36070" b="18"/>
          <a:stretch>
            <a:fillRect/>
          </a:stretch>
        </p:blipFill>
        <p:spPr bwMode="auto">
          <a:xfrm>
            <a:off x="8675688" y="1817688"/>
            <a:ext cx="9447212" cy="263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1689" name="Picture 3" descr="Picture 3"/>
          <p:cNvPicPr>
            <a:picLocks noChangeAspect="1"/>
          </p:cNvPicPr>
          <p:nvPr/>
        </p:nvPicPr>
        <p:blipFill>
          <a:blip r:embed="rId3" cstate="print"/>
          <a:srcRect l="34077" t="27046" r="1968" b="54584"/>
          <a:stretch>
            <a:fillRect/>
          </a:stretch>
        </p:blipFill>
        <p:spPr bwMode="auto">
          <a:xfrm>
            <a:off x="3663950" y="11907838"/>
            <a:ext cx="12111038" cy="466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1690" name="narzędzia circular_poprawka eng (dragged) 3.pdf" descr="narzędzia circular_poprawka eng (dragged) 3.pdf"/>
          <p:cNvPicPr>
            <a:picLocks noChangeAspect="1"/>
          </p:cNvPicPr>
          <p:nvPr/>
        </p:nvPicPr>
        <p:blipFill>
          <a:blip r:embed="rId4" cstate="print"/>
          <a:srcRect l="1541" t="19087" r="83456" b="58540"/>
          <a:stretch>
            <a:fillRect/>
          </a:stretch>
        </p:blipFill>
        <p:spPr bwMode="auto">
          <a:xfrm>
            <a:off x="15755938" y="3057525"/>
            <a:ext cx="2862262" cy="29622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1691" name="narzędzia circular_poprawka eng (dragged) 3.pdf" descr="narzędzia circular_poprawka eng (dragged) 3.pdf"/>
          <p:cNvPicPr>
            <a:picLocks noChangeAspect="1"/>
          </p:cNvPicPr>
          <p:nvPr/>
        </p:nvPicPr>
        <p:blipFill>
          <a:blip r:embed="rId4" cstate="print"/>
          <a:srcRect t="47154" r="84102" b="30524"/>
          <a:stretch>
            <a:fillRect/>
          </a:stretch>
        </p:blipFill>
        <p:spPr bwMode="auto">
          <a:xfrm>
            <a:off x="8636000" y="5748338"/>
            <a:ext cx="2555875" cy="24923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1692" name="narzędzia circular_poprawka eng (dragged) 3.pdf" descr="narzędzia circular_poprawka eng (dragged) 3.pdf"/>
          <p:cNvPicPr>
            <a:picLocks noChangeAspect="1"/>
          </p:cNvPicPr>
          <p:nvPr/>
        </p:nvPicPr>
        <p:blipFill>
          <a:blip r:embed="rId4" cstate="print"/>
          <a:srcRect t="74214" r="84540"/>
          <a:stretch>
            <a:fillRect/>
          </a:stretch>
        </p:blipFill>
        <p:spPr bwMode="auto">
          <a:xfrm>
            <a:off x="2035175" y="6580188"/>
            <a:ext cx="3332163" cy="38608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3" name="Table"/>
          <p:cNvGraphicFramePr>
            <a:graphicFrameLocks noGrp="1"/>
          </p:cNvGraphicFramePr>
          <p:nvPr/>
        </p:nvGraphicFramePr>
        <p:xfrm>
          <a:off x="468313" y="381000"/>
          <a:ext cx="23582312" cy="1284288"/>
        </p:xfrm>
        <a:graphic>
          <a:graphicData uri="http://schemas.openxmlformats.org/drawingml/2006/table">
            <a:tbl>
              <a:tblPr/>
              <a:tblGrid>
                <a:gridCol w="4279900"/>
                <a:gridCol w="15111412"/>
                <a:gridCol w="4191000"/>
              </a:tblGrid>
              <a:tr h="12842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UŽDUOTIS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C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KLIENTO KELIONĖ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C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15 MINUTĖS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C9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34" name="Table"/>
          <p:cNvGraphicFramePr>
            <a:graphicFrameLocks noGrp="1"/>
          </p:cNvGraphicFramePr>
          <p:nvPr/>
        </p:nvGraphicFramePr>
        <p:xfrm>
          <a:off x="468313" y="10853738"/>
          <a:ext cx="23582312" cy="2823528"/>
        </p:xfrm>
        <a:graphic>
          <a:graphicData uri="http://schemas.openxmlformats.org/drawingml/2006/table">
            <a:tbl>
              <a:tblPr/>
              <a:tblGrid>
                <a:gridCol w="3157537"/>
                <a:gridCol w="20424775"/>
              </a:tblGrid>
              <a:tr h="12588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  <a:defRPr/>
                      </a:pPr>
                      <a:r>
                        <a:rPr kumimoji="0" lang="en-US" sz="4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2F2F2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Ką</a:t>
                      </a:r>
                      <a:r>
                        <a:rPr kumimoji="0" lang="lt-LT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2F2F2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 daryti</a:t>
                      </a:r>
                      <a:endParaRPr kumimoji="0" lang="en-US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2F2F2"/>
                        </a:solidFill>
                        <a:effectLst/>
                        <a:latin typeface="Segoe UI Light" pitchFamily="34" charset="0"/>
                        <a:ea typeface="Helvetica" pitchFamily="34" charset="0"/>
                        <a:cs typeface="Segoe UI Light" pitchFamily="34" charset="0"/>
                        <a:sym typeface="Helvetica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en-US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Segoe UI Light" pitchFamily="34" charset="0"/>
                        <a:ea typeface="Helvetica" pitchFamily="34" charset="0"/>
                        <a:cs typeface="Segoe UI Light" pitchFamily="34" charset="0"/>
                        <a:sym typeface="Helvetica" pitchFamily="34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C90"/>
                    </a:solidFill>
                  </a:tcPr>
                </a:tc>
                <a:tc>
                  <a:txBody>
                    <a:bodyPr/>
                    <a:lstStyle/>
                    <a:p>
                      <a:pPr marL="320675" marR="0" lvl="0" indent="-320675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-"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latin typeface="Segoe UI Light" pitchFamily="34" charset="0"/>
                          <a:ea typeface="Helvetica Neue"/>
                          <a:cs typeface="Helvetica Neue"/>
                          <a:sym typeface="Helvetica Neue"/>
                        </a:rPr>
                        <a:t>Apibūdinkite svarbiausius kliento veiksmus naudojantis jūsų paslaugomis</a:t>
                      </a:r>
                    </a:p>
                    <a:p>
                      <a:pPr marL="320675" marR="0" lvl="0" indent="-320675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-"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latin typeface="Segoe UI Light" pitchFamily="34" charset="0"/>
                          <a:ea typeface="Helvetica Neue"/>
                          <a:cs typeface="Helvetica Neue"/>
                          <a:sym typeface="Helvetica Neue"/>
                        </a:rPr>
                        <a:t>Pažymėkite svarbiausius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2588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lt-LT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V</a:t>
                      </a:r>
                      <a:r>
                        <a:rPr kumimoji="0" lang="en-US" sz="4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aidmuo</a:t>
                      </a:r>
                      <a:endParaRPr kumimoji="0" lang="en-US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Segoe UI Light" pitchFamily="34" charset="0"/>
                        <a:ea typeface="Helvetica" pitchFamily="34" charset="0"/>
                        <a:cs typeface="Segoe UI Light" pitchFamily="34" charset="0"/>
                        <a:sym typeface="Helvetica" pitchFamily="34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C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Komandinis darbas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72727" name="image9.jpeg" descr="image9.jpeg"/>
          <p:cNvPicPr>
            <a:picLocks noChangeAspect="1"/>
          </p:cNvPicPr>
          <p:nvPr/>
        </p:nvPicPr>
        <p:blipFill>
          <a:blip r:embed="rId2" cstate="print"/>
          <a:srcRect l="17741" r="5495"/>
          <a:stretch>
            <a:fillRect/>
          </a:stretch>
        </p:blipFill>
        <p:spPr bwMode="auto">
          <a:xfrm>
            <a:off x="8277225" y="3594100"/>
            <a:ext cx="1190625" cy="11636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2728" name="image9.jpeg" descr="image9.jpeg"/>
          <p:cNvPicPr>
            <a:picLocks noChangeAspect="1"/>
          </p:cNvPicPr>
          <p:nvPr/>
        </p:nvPicPr>
        <p:blipFill>
          <a:blip r:embed="rId2" cstate="print"/>
          <a:srcRect l="17741" r="5495"/>
          <a:stretch>
            <a:fillRect/>
          </a:stretch>
        </p:blipFill>
        <p:spPr bwMode="auto">
          <a:xfrm>
            <a:off x="8861425" y="4610100"/>
            <a:ext cx="1190625" cy="11636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2729" name="image9.jpeg" descr="image9.jpeg"/>
          <p:cNvPicPr>
            <a:picLocks noChangeAspect="1"/>
          </p:cNvPicPr>
          <p:nvPr/>
        </p:nvPicPr>
        <p:blipFill>
          <a:blip r:embed="rId2" cstate="print"/>
          <a:srcRect l="17741" r="5495"/>
          <a:stretch>
            <a:fillRect/>
          </a:stretch>
        </p:blipFill>
        <p:spPr bwMode="auto">
          <a:xfrm>
            <a:off x="11236325" y="5768975"/>
            <a:ext cx="1190625" cy="11620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2730" name="image9.jpeg" descr="image9.jpeg"/>
          <p:cNvPicPr>
            <a:picLocks noChangeAspect="1"/>
          </p:cNvPicPr>
          <p:nvPr/>
        </p:nvPicPr>
        <p:blipFill>
          <a:blip r:embed="rId2" cstate="print"/>
          <a:srcRect l="17741" r="5495"/>
          <a:stretch>
            <a:fillRect/>
          </a:stretch>
        </p:blipFill>
        <p:spPr bwMode="auto">
          <a:xfrm>
            <a:off x="11820525" y="6784975"/>
            <a:ext cx="1190625" cy="11620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2731" name="image9.jpeg" descr="image9.jpeg"/>
          <p:cNvPicPr>
            <a:picLocks noChangeAspect="1"/>
          </p:cNvPicPr>
          <p:nvPr/>
        </p:nvPicPr>
        <p:blipFill>
          <a:blip r:embed="rId2" cstate="print"/>
          <a:srcRect l="17741" r="5495"/>
          <a:stretch>
            <a:fillRect/>
          </a:stretch>
        </p:blipFill>
        <p:spPr bwMode="auto">
          <a:xfrm>
            <a:off x="11528425" y="3622675"/>
            <a:ext cx="1190625" cy="11636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2732" name="image9.jpeg" descr="image9.jpeg"/>
          <p:cNvPicPr>
            <a:picLocks noChangeAspect="1"/>
          </p:cNvPicPr>
          <p:nvPr/>
        </p:nvPicPr>
        <p:blipFill>
          <a:blip r:embed="rId2" cstate="print"/>
          <a:srcRect l="17741" r="5495"/>
          <a:stretch>
            <a:fillRect/>
          </a:stretch>
        </p:blipFill>
        <p:spPr bwMode="auto">
          <a:xfrm>
            <a:off x="12112625" y="4638675"/>
            <a:ext cx="1190625" cy="11636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2733" name="image9.jpeg" descr="image9.jpeg"/>
          <p:cNvPicPr>
            <a:picLocks noChangeAspect="1"/>
          </p:cNvPicPr>
          <p:nvPr/>
        </p:nvPicPr>
        <p:blipFill>
          <a:blip r:embed="rId2" cstate="print"/>
          <a:srcRect l="17741" r="5495"/>
          <a:stretch>
            <a:fillRect/>
          </a:stretch>
        </p:blipFill>
        <p:spPr bwMode="auto">
          <a:xfrm>
            <a:off x="13585825" y="3521075"/>
            <a:ext cx="1190625" cy="11636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2734" name="image9.jpeg" descr="image9.jpeg"/>
          <p:cNvPicPr>
            <a:picLocks noChangeAspect="1"/>
          </p:cNvPicPr>
          <p:nvPr/>
        </p:nvPicPr>
        <p:blipFill>
          <a:blip r:embed="rId2" cstate="print"/>
          <a:srcRect l="17741" r="5495"/>
          <a:stretch>
            <a:fillRect/>
          </a:stretch>
        </p:blipFill>
        <p:spPr bwMode="auto">
          <a:xfrm>
            <a:off x="14170025" y="4537075"/>
            <a:ext cx="1190625" cy="11636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2735" name="image9.jpeg" descr="image9.jpeg"/>
          <p:cNvPicPr>
            <a:picLocks noChangeAspect="1"/>
          </p:cNvPicPr>
          <p:nvPr/>
        </p:nvPicPr>
        <p:blipFill>
          <a:blip r:embed="rId2" cstate="print"/>
          <a:srcRect l="17741" r="5495"/>
          <a:stretch>
            <a:fillRect/>
          </a:stretch>
        </p:blipFill>
        <p:spPr bwMode="auto">
          <a:xfrm>
            <a:off x="11664950" y="8307388"/>
            <a:ext cx="1190625" cy="11636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2736" name="image9.jpeg" descr="image9.jpeg"/>
          <p:cNvPicPr>
            <a:picLocks noChangeAspect="1"/>
          </p:cNvPicPr>
          <p:nvPr/>
        </p:nvPicPr>
        <p:blipFill>
          <a:blip r:embed="rId2" cstate="print"/>
          <a:srcRect l="17741" r="5495"/>
          <a:stretch>
            <a:fillRect/>
          </a:stretch>
        </p:blipFill>
        <p:spPr bwMode="auto">
          <a:xfrm>
            <a:off x="14093825" y="9258300"/>
            <a:ext cx="1190625" cy="11636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2737" name="image9.jpeg" descr="image9.jpeg"/>
          <p:cNvPicPr>
            <a:picLocks noChangeAspect="1"/>
          </p:cNvPicPr>
          <p:nvPr/>
        </p:nvPicPr>
        <p:blipFill>
          <a:blip r:embed="rId2" cstate="print"/>
          <a:srcRect l="17741" r="5495"/>
          <a:stretch>
            <a:fillRect/>
          </a:stretch>
        </p:blipFill>
        <p:spPr bwMode="auto">
          <a:xfrm>
            <a:off x="14093825" y="6534150"/>
            <a:ext cx="1190625" cy="11636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2738" name="image9.jpeg" descr="image9.jpeg"/>
          <p:cNvPicPr>
            <a:picLocks noChangeAspect="1"/>
          </p:cNvPicPr>
          <p:nvPr/>
        </p:nvPicPr>
        <p:blipFill>
          <a:blip r:embed="rId2" cstate="print"/>
          <a:srcRect l="17741" r="5495"/>
          <a:stretch>
            <a:fillRect/>
          </a:stretch>
        </p:blipFill>
        <p:spPr bwMode="auto">
          <a:xfrm>
            <a:off x="16367125" y="5918200"/>
            <a:ext cx="1190625" cy="11636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2739" name="image9.jpeg" descr="image9.jpeg"/>
          <p:cNvPicPr>
            <a:picLocks noChangeAspect="1"/>
          </p:cNvPicPr>
          <p:nvPr/>
        </p:nvPicPr>
        <p:blipFill>
          <a:blip r:embed="rId2" cstate="print"/>
          <a:srcRect l="17741" r="5495"/>
          <a:stretch>
            <a:fillRect/>
          </a:stretch>
        </p:blipFill>
        <p:spPr bwMode="auto">
          <a:xfrm>
            <a:off x="16367125" y="4116388"/>
            <a:ext cx="1190625" cy="11636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2740" name="image9.jpeg" descr="image9.jpeg"/>
          <p:cNvPicPr>
            <a:picLocks noChangeAspect="1"/>
          </p:cNvPicPr>
          <p:nvPr/>
        </p:nvPicPr>
        <p:blipFill>
          <a:blip r:embed="rId2" cstate="print"/>
          <a:srcRect l="17741" r="5495"/>
          <a:stretch>
            <a:fillRect/>
          </a:stretch>
        </p:blipFill>
        <p:spPr bwMode="auto">
          <a:xfrm>
            <a:off x="8226425" y="8242300"/>
            <a:ext cx="1190625" cy="11636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2741" name="image9.jpeg" descr="image9.jpeg"/>
          <p:cNvPicPr>
            <a:picLocks noChangeAspect="1"/>
          </p:cNvPicPr>
          <p:nvPr/>
        </p:nvPicPr>
        <p:blipFill>
          <a:blip r:embed="rId2" cstate="print"/>
          <a:srcRect l="17741" r="5495"/>
          <a:stretch>
            <a:fillRect/>
          </a:stretch>
        </p:blipFill>
        <p:spPr bwMode="auto">
          <a:xfrm>
            <a:off x="8810625" y="9258300"/>
            <a:ext cx="1190625" cy="11636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2742" name="narzędzia circular_poprawka eng (dragged) 3.pdf" descr="narzędzia circular_poprawka eng (dragged) 3.pd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7888" y="1931988"/>
            <a:ext cx="12468225" cy="86550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Prostokąt"/>
          <p:cNvSpPr>
            <a:spLocks noChangeArrowheads="1"/>
          </p:cNvSpPr>
          <p:nvPr/>
        </p:nvSpPr>
        <p:spPr bwMode="auto">
          <a:xfrm>
            <a:off x="801688" y="4291013"/>
            <a:ext cx="22558375" cy="5133975"/>
          </a:xfrm>
          <a:prstGeom prst="rect">
            <a:avLst/>
          </a:prstGeom>
          <a:noFill/>
          <a:ln w="88900">
            <a:solidFill>
              <a:srgbClr val="85888D"/>
            </a:solidFill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pPr algn="ctr" hangingPunct="0"/>
            <a:endParaRPr lang="en-US" sz="3200"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3731" name="How might we…?"/>
          <p:cNvSpPr txBox="1">
            <a:spLocks noChangeArrowheads="1"/>
          </p:cNvSpPr>
          <p:nvPr/>
        </p:nvSpPr>
        <p:spPr bwMode="auto">
          <a:xfrm>
            <a:off x="2171700" y="5983288"/>
            <a:ext cx="21958300" cy="18367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71435" tIns="71435" rIns="71435" bIns="71435" anchor="ctr">
            <a:spAutoFit/>
          </a:bodyPr>
          <a:lstStyle/>
          <a:p>
            <a:pPr defTabSz="584200" eaLnBrk="0" hangingPunct="0">
              <a:buSzPct val="100000"/>
            </a:pPr>
            <a:r>
              <a:rPr lang="en-US" sz="11000" b="1">
                <a:solidFill>
                  <a:srgbClr val="53585F"/>
                </a:solidFill>
                <a:latin typeface="Segoe UI Light" pitchFamily="34" charset="0"/>
                <a:cs typeface="Helvetica Neue"/>
              </a:rPr>
              <a:t>Kaip mes galime...?</a:t>
            </a:r>
          </a:p>
        </p:txBody>
      </p:sp>
      <p:pic>
        <p:nvPicPr>
          <p:cNvPr id="73732" name="Picture 2" descr="Picture 2"/>
          <p:cNvPicPr>
            <a:picLocks noChangeAspect="1"/>
          </p:cNvPicPr>
          <p:nvPr/>
        </p:nvPicPr>
        <p:blipFill>
          <a:blip r:embed="rId3" cstate="print"/>
          <a:srcRect l="49394"/>
          <a:stretch>
            <a:fillRect/>
          </a:stretch>
        </p:blipFill>
        <p:spPr bwMode="auto">
          <a:xfrm>
            <a:off x="16806863" y="0"/>
            <a:ext cx="7669212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3733" name="Picture 3" descr="Picture 3"/>
          <p:cNvPicPr>
            <a:picLocks noChangeAspect="1"/>
          </p:cNvPicPr>
          <p:nvPr/>
        </p:nvPicPr>
        <p:blipFill>
          <a:blip r:embed="rId4" cstate="print"/>
          <a:srcRect l="24751" t="31"/>
          <a:stretch>
            <a:fillRect/>
          </a:stretch>
        </p:blipFill>
        <p:spPr bwMode="auto">
          <a:xfrm>
            <a:off x="10061575" y="11234738"/>
            <a:ext cx="14250988" cy="2540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3734" name="Picture 7" descr="Picture 7"/>
          <p:cNvPicPr>
            <a:picLocks noChangeAspect="1"/>
          </p:cNvPicPr>
          <p:nvPr/>
        </p:nvPicPr>
        <p:blipFill>
          <a:blip r:embed="rId4" cstate="print"/>
          <a:srcRect r="71484" b="69"/>
          <a:stretch>
            <a:fillRect/>
          </a:stretch>
        </p:blipFill>
        <p:spPr bwMode="auto">
          <a:xfrm>
            <a:off x="0" y="11236325"/>
            <a:ext cx="5400675" cy="25384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3735" name="Picture 2" descr="Picture 2"/>
          <p:cNvPicPr>
            <a:picLocks noChangeAspect="1"/>
          </p:cNvPicPr>
          <p:nvPr/>
        </p:nvPicPr>
        <p:blipFill>
          <a:blip r:embed="rId3" cstate="print"/>
          <a:srcRect r="35863" b="20"/>
          <a:stretch>
            <a:fillRect/>
          </a:stretch>
        </p:blipFill>
        <p:spPr bwMode="auto">
          <a:xfrm>
            <a:off x="261938" y="0"/>
            <a:ext cx="9718675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3736" name="Picture 2" descr="Picture 2"/>
          <p:cNvPicPr>
            <a:picLocks noChangeAspect="1"/>
          </p:cNvPicPr>
          <p:nvPr/>
        </p:nvPicPr>
        <p:blipFill>
          <a:blip r:embed="rId3" cstate="print"/>
          <a:srcRect l="1228" t="87347" r="36070" b="18"/>
          <a:stretch>
            <a:fillRect/>
          </a:stretch>
        </p:blipFill>
        <p:spPr bwMode="auto">
          <a:xfrm>
            <a:off x="8675688" y="1817688"/>
            <a:ext cx="9447212" cy="263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3737" name="Picture 3" descr="Picture 3"/>
          <p:cNvPicPr>
            <a:picLocks noChangeAspect="1"/>
          </p:cNvPicPr>
          <p:nvPr/>
        </p:nvPicPr>
        <p:blipFill>
          <a:blip r:embed="rId4" cstate="print"/>
          <a:srcRect l="34077" t="27046" r="1968" b="54584"/>
          <a:stretch>
            <a:fillRect/>
          </a:stretch>
        </p:blipFill>
        <p:spPr bwMode="auto">
          <a:xfrm>
            <a:off x="3663950" y="11907838"/>
            <a:ext cx="12111038" cy="466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image9.jpeg" descr="image9.jpeg"/>
          <p:cNvPicPr>
            <a:picLocks noChangeAspect="1"/>
          </p:cNvPicPr>
          <p:nvPr/>
        </p:nvPicPr>
        <p:blipFill>
          <a:blip r:embed="rId2" cstate="print"/>
          <a:srcRect l="17741" r="5493"/>
          <a:stretch>
            <a:fillRect/>
          </a:stretch>
        </p:blipFill>
        <p:spPr bwMode="auto">
          <a:xfrm>
            <a:off x="10542588" y="3897313"/>
            <a:ext cx="1897062" cy="18542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7891" name="image9.jpeg" descr="image9.jpeg"/>
          <p:cNvPicPr>
            <a:picLocks noChangeAspect="1"/>
          </p:cNvPicPr>
          <p:nvPr/>
        </p:nvPicPr>
        <p:blipFill>
          <a:blip r:embed="rId2" cstate="print"/>
          <a:srcRect l="17741" r="5493"/>
          <a:stretch>
            <a:fillRect/>
          </a:stretch>
        </p:blipFill>
        <p:spPr bwMode="auto">
          <a:xfrm>
            <a:off x="12715875" y="3570288"/>
            <a:ext cx="1897063" cy="18526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7892" name="image9.jpeg" descr="image9.jpeg"/>
          <p:cNvPicPr>
            <a:picLocks noChangeAspect="1"/>
          </p:cNvPicPr>
          <p:nvPr/>
        </p:nvPicPr>
        <p:blipFill>
          <a:blip r:embed="rId2" cstate="print"/>
          <a:srcRect l="17741" r="5493"/>
          <a:stretch>
            <a:fillRect/>
          </a:stretch>
        </p:blipFill>
        <p:spPr bwMode="auto">
          <a:xfrm>
            <a:off x="12715875" y="7715250"/>
            <a:ext cx="1897063" cy="18542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7893" name="image9.jpeg" descr="image9.jpeg"/>
          <p:cNvPicPr>
            <a:picLocks noChangeAspect="1"/>
          </p:cNvPicPr>
          <p:nvPr/>
        </p:nvPicPr>
        <p:blipFill>
          <a:blip r:embed="rId2" cstate="print"/>
          <a:srcRect l="17741" r="5493"/>
          <a:stretch>
            <a:fillRect/>
          </a:stretch>
        </p:blipFill>
        <p:spPr bwMode="auto">
          <a:xfrm>
            <a:off x="10542588" y="6518275"/>
            <a:ext cx="1897062" cy="1852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7894" name="image9.jpeg" descr="image9.jpeg"/>
          <p:cNvPicPr>
            <a:picLocks noChangeAspect="1"/>
          </p:cNvPicPr>
          <p:nvPr/>
        </p:nvPicPr>
        <p:blipFill>
          <a:blip r:embed="rId2" cstate="print"/>
          <a:srcRect l="17741" r="5493"/>
          <a:stretch>
            <a:fillRect/>
          </a:stretch>
        </p:blipFill>
        <p:spPr bwMode="auto">
          <a:xfrm>
            <a:off x="12715875" y="5643563"/>
            <a:ext cx="1897063" cy="18526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graphicFrame>
        <p:nvGraphicFramePr>
          <p:cNvPr id="355" name="Table"/>
          <p:cNvGraphicFramePr>
            <a:graphicFrameLocks noGrp="1"/>
          </p:cNvGraphicFramePr>
          <p:nvPr/>
        </p:nvGraphicFramePr>
        <p:xfrm>
          <a:off x="468313" y="381000"/>
          <a:ext cx="23582312" cy="1284288"/>
        </p:xfrm>
        <a:graphic>
          <a:graphicData uri="http://schemas.openxmlformats.org/drawingml/2006/table">
            <a:tbl>
              <a:tblPr/>
              <a:tblGrid>
                <a:gridCol w="4279900"/>
                <a:gridCol w="15111412"/>
                <a:gridCol w="4191000"/>
              </a:tblGrid>
              <a:tr h="12842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2F2F2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UŽDUOTIS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C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2F2F2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LŪKESČIAI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C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2F2F2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3 MINUTĖS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C9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6" name="Table"/>
          <p:cNvGraphicFramePr>
            <a:graphicFrameLocks noGrp="1"/>
          </p:cNvGraphicFramePr>
          <p:nvPr/>
        </p:nvGraphicFramePr>
        <p:xfrm>
          <a:off x="468313" y="10790238"/>
          <a:ext cx="23582312" cy="2517776"/>
        </p:xfrm>
        <a:graphic>
          <a:graphicData uri="http://schemas.openxmlformats.org/drawingml/2006/table">
            <a:tbl>
              <a:tblPr/>
              <a:tblGrid>
                <a:gridCol w="3157537"/>
                <a:gridCol w="20424775"/>
              </a:tblGrid>
              <a:tr h="12588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2F2F2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Ką</a:t>
                      </a:r>
                      <a:r>
                        <a:rPr kumimoji="0" lang="en-US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2F2F2"/>
                          </a:solidFill>
                          <a:effectLst/>
                          <a:latin typeface="Helvetica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 </a:t>
                      </a:r>
                      <a:r>
                        <a:rPr kumimoji="0" lang="lt-LT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2F2F2"/>
                          </a:solidFill>
                          <a:effectLst/>
                          <a:latin typeface="Helvetica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 daryti</a:t>
                      </a:r>
                      <a:endParaRPr kumimoji="0" lang="en-US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2F2F2"/>
                        </a:solidFill>
                        <a:effectLst/>
                        <a:latin typeface="Helvetica" pitchFamily="34" charset="0"/>
                        <a:ea typeface="Helvetica" pitchFamily="34" charset="0"/>
                        <a:cs typeface="Segoe UI Light" pitchFamily="34" charset="0"/>
                        <a:sym typeface="Helvetica" pitchFamily="34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C90"/>
                    </a:solidFill>
                  </a:tcPr>
                </a:tc>
                <a:tc>
                  <a:txBody>
                    <a:bodyPr/>
                    <a:lstStyle/>
                    <a:p>
                      <a:pPr marL="320675" marR="0" lvl="0" indent="-320675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-"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latin typeface="Segoe UI Light" pitchFamily="34" charset="0"/>
                          <a:ea typeface="Helvetica Neue"/>
                          <a:cs typeface="Helvetica Neue"/>
                          <a:sym typeface="Helvetica Neue"/>
                        </a:rPr>
                        <a:t>Užrašykite savo lūkesčius iš šio seminaro užsiėmimo</a:t>
                      </a:r>
                    </a:p>
                    <a:p>
                      <a:pPr marL="320675" marR="0" lvl="0" indent="-320675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latin typeface="Segoe UI Light" pitchFamily="34" charset="0"/>
                          <a:ea typeface="Helvetica Neue"/>
                          <a:cs typeface="Helvetica Neue"/>
                          <a:sym typeface="Helvetica Neue"/>
                        </a:rPr>
                        <a:t>- po vieną lūkestį ant vieno lipnaus lapelio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2588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lt-LT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2F2F2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V</a:t>
                      </a:r>
                      <a:r>
                        <a:rPr kumimoji="0" lang="en-US" sz="4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2F2F2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aidmuo</a:t>
                      </a:r>
                      <a:endParaRPr kumimoji="0" lang="en-US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2F2F2"/>
                        </a:solidFill>
                        <a:effectLst/>
                        <a:latin typeface="Segoe UI Light" pitchFamily="34" charset="0"/>
                        <a:ea typeface="Helvetica" pitchFamily="34" charset="0"/>
                        <a:cs typeface="Segoe UI Light" pitchFamily="34" charset="0"/>
                        <a:sym typeface="Helvetica" pitchFamily="34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C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Savarankiškas darbas 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Owal" descr="Owal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0188" y="2135188"/>
            <a:ext cx="20348575" cy="90471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764" name="How might we help overworked father in finding an idea for great holidays so that he will improve relations with his son."/>
          <p:cNvSpPr txBox="1"/>
          <p:nvPr/>
        </p:nvSpPr>
        <p:spPr>
          <a:xfrm>
            <a:off x="5686425" y="4237038"/>
            <a:ext cx="14516100" cy="4841875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50800" tIns="50800" rIns="50800" bIns="50800" anchor="ctr">
            <a:spAutoFit/>
          </a:bodyPr>
          <a:lstStyle/>
          <a:p>
            <a:pPr algn="ctr" eaLnBrk="0" hangingPunct="0">
              <a:buSzPct val="100000"/>
            </a:pPr>
            <a:r>
              <a:rPr lang="en-US" sz="7700">
                <a:solidFill>
                  <a:srgbClr val="535353"/>
                </a:solidFill>
                <a:latin typeface="Segoe UI Light" pitchFamily="34" charset="0"/>
                <a:ea typeface="Helvetica" pitchFamily="34" charset="0"/>
                <a:cs typeface="Segoe UI Light" pitchFamily="34" charset="0"/>
                <a:sym typeface="Helvetica" pitchFamily="34" charset="0"/>
              </a:rPr>
              <a:t>Kaip galėtume padėti pervargusiam tėvui surasti idėją puikioms atostogoms, kad jis pagerintų santykius su sūnumi</a:t>
            </a:r>
          </a:p>
        </p:txBody>
      </p:sp>
      <p:pic>
        <p:nvPicPr>
          <p:cNvPr id="74756" name="Picture 2" descr="Picture 2"/>
          <p:cNvPicPr>
            <a:picLocks noChangeAspect="1"/>
          </p:cNvPicPr>
          <p:nvPr/>
        </p:nvPicPr>
        <p:blipFill>
          <a:blip r:embed="rId3" cstate="print"/>
          <a:srcRect l="49394"/>
          <a:stretch>
            <a:fillRect/>
          </a:stretch>
        </p:blipFill>
        <p:spPr bwMode="auto">
          <a:xfrm>
            <a:off x="16806863" y="0"/>
            <a:ext cx="7669212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4757" name="Picture 3" descr="Picture 3"/>
          <p:cNvPicPr>
            <a:picLocks noChangeAspect="1"/>
          </p:cNvPicPr>
          <p:nvPr/>
        </p:nvPicPr>
        <p:blipFill>
          <a:blip r:embed="rId4" cstate="print"/>
          <a:srcRect l="24751" t="31"/>
          <a:stretch>
            <a:fillRect/>
          </a:stretch>
        </p:blipFill>
        <p:spPr bwMode="auto">
          <a:xfrm>
            <a:off x="10061575" y="11234738"/>
            <a:ext cx="14250988" cy="2540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4758" name="Picture 7" descr="Picture 7"/>
          <p:cNvPicPr>
            <a:picLocks noChangeAspect="1"/>
          </p:cNvPicPr>
          <p:nvPr/>
        </p:nvPicPr>
        <p:blipFill>
          <a:blip r:embed="rId4" cstate="print"/>
          <a:srcRect r="71484" b="69"/>
          <a:stretch>
            <a:fillRect/>
          </a:stretch>
        </p:blipFill>
        <p:spPr bwMode="auto">
          <a:xfrm>
            <a:off x="0" y="11236325"/>
            <a:ext cx="5400675" cy="25384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4759" name="Picture 2" descr="Picture 2"/>
          <p:cNvPicPr>
            <a:picLocks noChangeAspect="1"/>
          </p:cNvPicPr>
          <p:nvPr/>
        </p:nvPicPr>
        <p:blipFill>
          <a:blip r:embed="rId3" cstate="print"/>
          <a:srcRect r="35863" b="20"/>
          <a:stretch>
            <a:fillRect/>
          </a:stretch>
        </p:blipFill>
        <p:spPr bwMode="auto">
          <a:xfrm>
            <a:off x="261938" y="0"/>
            <a:ext cx="9718675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4760" name="Picture 2" descr="Picture 2"/>
          <p:cNvPicPr>
            <a:picLocks noChangeAspect="1"/>
          </p:cNvPicPr>
          <p:nvPr/>
        </p:nvPicPr>
        <p:blipFill>
          <a:blip r:embed="rId3" cstate="print"/>
          <a:srcRect l="1228" t="87347" r="36070" b="18"/>
          <a:stretch>
            <a:fillRect/>
          </a:stretch>
        </p:blipFill>
        <p:spPr bwMode="auto">
          <a:xfrm>
            <a:off x="8675688" y="1817688"/>
            <a:ext cx="9447212" cy="263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4761" name="Picture 3" descr="Picture 3"/>
          <p:cNvPicPr>
            <a:picLocks noChangeAspect="1"/>
          </p:cNvPicPr>
          <p:nvPr/>
        </p:nvPicPr>
        <p:blipFill>
          <a:blip r:embed="rId4" cstate="print"/>
          <a:srcRect l="34077" t="27046" r="1968" b="54584"/>
          <a:stretch>
            <a:fillRect/>
          </a:stretch>
        </p:blipFill>
        <p:spPr bwMode="auto">
          <a:xfrm>
            <a:off x="3663950" y="11907838"/>
            <a:ext cx="12111038" cy="466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2" name="Table"/>
          <p:cNvGraphicFramePr>
            <a:graphicFrameLocks noGrp="1"/>
          </p:cNvGraphicFramePr>
          <p:nvPr/>
        </p:nvGraphicFramePr>
        <p:xfrm>
          <a:off x="468313" y="381000"/>
          <a:ext cx="23582312" cy="1284288"/>
        </p:xfrm>
        <a:graphic>
          <a:graphicData uri="http://schemas.openxmlformats.org/drawingml/2006/table">
            <a:tbl>
              <a:tblPr/>
              <a:tblGrid>
                <a:gridCol w="4279900"/>
                <a:gridCol w="15111412"/>
                <a:gridCol w="4191000"/>
              </a:tblGrid>
              <a:tr h="12842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UŽDUOTIS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C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DIZAINO IŠŠŪKIS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C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15 MINUTĖS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C9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73" name="Table"/>
          <p:cNvGraphicFramePr>
            <a:graphicFrameLocks noGrp="1"/>
          </p:cNvGraphicFramePr>
          <p:nvPr/>
        </p:nvGraphicFramePr>
        <p:xfrm>
          <a:off x="468313" y="10853738"/>
          <a:ext cx="23582312" cy="2823528"/>
        </p:xfrm>
        <a:graphic>
          <a:graphicData uri="http://schemas.openxmlformats.org/drawingml/2006/table">
            <a:tbl>
              <a:tblPr/>
              <a:tblGrid>
                <a:gridCol w="3157537"/>
                <a:gridCol w="20424775"/>
              </a:tblGrid>
              <a:tr h="12588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  <a:defRPr/>
                      </a:pPr>
                      <a:r>
                        <a:rPr kumimoji="0" lang="en-US" sz="4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2F2F2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Ką</a:t>
                      </a:r>
                      <a:r>
                        <a:rPr kumimoji="0" lang="lt-LT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2F2F2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 daryti</a:t>
                      </a:r>
                      <a:endParaRPr kumimoji="0" lang="en-US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2F2F2"/>
                        </a:solidFill>
                        <a:effectLst/>
                        <a:latin typeface="Segoe UI Light" pitchFamily="34" charset="0"/>
                        <a:ea typeface="Helvetica" pitchFamily="34" charset="0"/>
                        <a:cs typeface="Segoe UI Light" pitchFamily="34" charset="0"/>
                        <a:sym typeface="Helvetica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en-US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Segoe UI Light" pitchFamily="34" charset="0"/>
                        <a:ea typeface="Helvetica" pitchFamily="34" charset="0"/>
                        <a:cs typeface="Segoe UI Light" pitchFamily="34" charset="0"/>
                        <a:sym typeface="Helvetica" pitchFamily="34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C90"/>
                    </a:solidFill>
                  </a:tcPr>
                </a:tc>
                <a:tc>
                  <a:txBody>
                    <a:bodyPr/>
                    <a:lstStyle/>
                    <a:p>
                      <a:pPr marL="320675" marR="0" lvl="0" indent="-320675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-"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pitchFamily="34" charset="0"/>
                          <a:ea typeface="Helvetica Neue"/>
                          <a:cs typeface="Helvetica Neue"/>
                          <a:sym typeface="Helvetica Neue"/>
                        </a:rPr>
                        <a:t>Analizuodami sunkumus, naudą ir atliktinas užduotis, nustatykite dizaino iššūkį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2588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Vaidmuo</a:t>
                      </a:r>
                      <a:r>
                        <a:rPr kumimoji="0" lang="lt-LT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 </a:t>
                      </a:r>
                      <a:endParaRPr kumimoji="0" lang="en-US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Segoe UI Light" pitchFamily="34" charset="0"/>
                        <a:ea typeface="Helvetica" pitchFamily="34" charset="0"/>
                        <a:cs typeface="Segoe UI Light" pitchFamily="34" charset="0"/>
                        <a:sym typeface="Helvetica" pitchFamily="34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C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Komandinis darbas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75799" name="Owal" descr="Owal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4538" y="2263775"/>
            <a:ext cx="17951450" cy="760888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775" name="How might we help ………….in…"/>
          <p:cNvSpPr txBox="1"/>
          <p:nvPr/>
        </p:nvSpPr>
        <p:spPr>
          <a:xfrm>
            <a:off x="4700103" y="4616522"/>
            <a:ext cx="14517093" cy="2903359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50800" tIns="50800" rIns="50800" bIns="50800" anchor="ctr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6600">
                <a:latin typeface="+mn-lt"/>
                <a:ea typeface="+mn-ea"/>
                <a:cs typeface="+mn-cs"/>
                <a:sym typeface="Helvetica"/>
              </a:defRPr>
            </a:pPr>
            <a:r>
              <a:rPr sz="6600" kern="0" dirty="0">
                <a:latin typeface="Segoe UI Light" panose="020B0502040204020203" pitchFamily="34" charset="0"/>
                <a:ea typeface="+mn-ea"/>
                <a:cs typeface="Segoe UI Light" panose="020B0502040204020203" pitchFamily="34" charset="0"/>
                <a:sym typeface="Helvetica"/>
              </a:rPr>
              <a:t>How might we help </a:t>
            </a:r>
            <a:r>
              <a:rPr sz="6600" b="1" kern="0" dirty="0">
                <a:latin typeface="Segoe UI Light" panose="020B0502040204020203" pitchFamily="34" charset="0"/>
                <a:ea typeface="+mn-ea"/>
                <a:cs typeface="Segoe UI Light" panose="020B0502040204020203" pitchFamily="34" charset="0"/>
                <a:sym typeface="Helvetica"/>
              </a:rPr>
              <a:t>………….</a:t>
            </a:r>
            <a:r>
              <a:rPr sz="6600" kern="0" dirty="0">
                <a:latin typeface="Segoe UI Light" panose="020B0502040204020203" pitchFamily="34" charset="0"/>
                <a:ea typeface="+mn-ea"/>
                <a:cs typeface="Segoe UI Light" panose="020B0502040204020203" pitchFamily="34" charset="0"/>
                <a:sym typeface="Helvetica"/>
              </a:rPr>
              <a:t>in </a:t>
            </a:r>
          </a:p>
          <a:p>
            <a:pPr marL="0" lvl="5" defTabSz="825500" hangingPunct="0">
              <a:defRPr sz="2500" b="1">
                <a:latin typeface="+mn-lt"/>
                <a:ea typeface="+mn-ea"/>
                <a:cs typeface="+mn-cs"/>
                <a:sym typeface="Helvetica"/>
              </a:defRPr>
            </a:pPr>
            <a:r>
              <a:rPr sz="2500" b="1" kern="0" dirty="0">
                <a:latin typeface="Segoe UI Light" panose="020B0502040204020203" pitchFamily="34" charset="0"/>
                <a:ea typeface="+mn-ea"/>
                <a:cs typeface="Segoe UI Light" panose="020B0502040204020203" pitchFamily="34" charset="0"/>
                <a:sym typeface="Helvetica"/>
              </a:rPr>
              <a:t>                                                                                                                   (who)</a:t>
            </a:r>
          </a:p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6600" b="1">
                <a:latin typeface="+mn-lt"/>
                <a:ea typeface="+mn-ea"/>
                <a:cs typeface="+mn-cs"/>
                <a:sym typeface="Helvetica"/>
              </a:defRPr>
            </a:pPr>
            <a:r>
              <a:rPr sz="6600" b="1" kern="0" dirty="0">
                <a:latin typeface="Segoe UI Light" panose="020B0502040204020203" pitchFamily="34" charset="0"/>
                <a:ea typeface="+mn-ea"/>
                <a:cs typeface="Segoe UI Light" panose="020B0502040204020203" pitchFamily="34" charset="0"/>
                <a:sym typeface="Helvetica"/>
              </a:rPr>
              <a:t>………………. </a:t>
            </a:r>
            <a:r>
              <a:rPr sz="6600" kern="0" dirty="0">
                <a:latin typeface="Segoe UI Light" panose="020B0502040204020203" pitchFamily="34" charset="0"/>
                <a:ea typeface="+mn-ea"/>
                <a:cs typeface="Segoe UI Light" panose="020B0502040204020203" pitchFamily="34" charset="0"/>
                <a:sym typeface="Helvetica"/>
              </a:rPr>
              <a:t>so that </a:t>
            </a:r>
            <a:r>
              <a:rPr sz="6600" b="1" kern="0" dirty="0">
                <a:latin typeface="Segoe UI Light" panose="020B0502040204020203" pitchFamily="34" charset="0"/>
                <a:ea typeface="+mn-ea"/>
                <a:cs typeface="Segoe UI Light" panose="020B0502040204020203" pitchFamily="34" charset="0"/>
                <a:sym typeface="Helvetica"/>
              </a:rPr>
              <a:t>……………</a:t>
            </a:r>
          </a:p>
          <a:p>
            <a:pPr marL="0" lvl="5" defTabSz="825500" hangingPunct="0">
              <a:defRPr sz="2500" b="1">
                <a:latin typeface="+mn-lt"/>
                <a:ea typeface="+mn-ea"/>
                <a:cs typeface="+mn-cs"/>
                <a:sym typeface="Helvetica"/>
              </a:defRPr>
            </a:pPr>
            <a:r>
              <a:rPr sz="2500" b="1" kern="0" dirty="0">
                <a:latin typeface="+mn-lt"/>
                <a:ea typeface="+mn-ea"/>
                <a:cs typeface="+mn-cs"/>
                <a:sym typeface="Helvetica"/>
              </a:rPr>
              <a:t>                      (job to be done)</a:t>
            </a:r>
            <a:r>
              <a:rPr sz="2500" kern="0" dirty="0">
                <a:latin typeface="+mn-lt"/>
                <a:ea typeface="+mn-ea"/>
                <a:cs typeface="+mn-cs"/>
                <a:sym typeface="Helvetica"/>
              </a:rPr>
              <a:t>                                                     </a:t>
            </a:r>
            <a:r>
              <a:rPr sz="2500" b="1" kern="0" dirty="0">
                <a:latin typeface="+mn-lt"/>
                <a:ea typeface="+mn-ea"/>
                <a:cs typeface="+mn-cs"/>
                <a:sym typeface="Helvetica"/>
              </a:rPr>
              <a:t>(solved pain or delivered gain)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Prostokąt"/>
          <p:cNvSpPr/>
          <p:nvPr/>
        </p:nvSpPr>
        <p:spPr>
          <a:xfrm>
            <a:off x="1503363" y="2560638"/>
            <a:ext cx="21377275" cy="859472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chemeClr val="bg1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6803" name="Prostokąt"/>
          <p:cNvSpPr>
            <a:spLocks noChangeArrowheads="1"/>
          </p:cNvSpPr>
          <p:nvPr/>
        </p:nvSpPr>
        <p:spPr bwMode="auto">
          <a:xfrm>
            <a:off x="744538" y="4291013"/>
            <a:ext cx="22559962" cy="5133975"/>
          </a:xfrm>
          <a:prstGeom prst="rect">
            <a:avLst/>
          </a:prstGeom>
          <a:noFill/>
          <a:ln w="88900">
            <a:solidFill>
              <a:srgbClr val="85888D"/>
            </a:solidFill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pPr algn="ctr" hangingPunct="0"/>
            <a:endParaRPr lang="en-US" sz="3200"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6804" name="SUMMARY - DAY 1"/>
          <p:cNvSpPr txBox="1">
            <a:spLocks noChangeArrowheads="1"/>
          </p:cNvSpPr>
          <p:nvPr/>
        </p:nvSpPr>
        <p:spPr bwMode="auto">
          <a:xfrm>
            <a:off x="6200775" y="6221413"/>
            <a:ext cx="17872075" cy="18383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71435" tIns="71435" rIns="71435" bIns="71435" anchor="ctr">
            <a:spAutoFit/>
          </a:bodyPr>
          <a:lstStyle/>
          <a:p>
            <a:pPr defTabSz="584200" eaLnBrk="0" hangingPunct="0">
              <a:buSzPct val="100000"/>
            </a:pPr>
            <a:r>
              <a:rPr lang="en-US" sz="11000" b="1">
                <a:solidFill>
                  <a:srgbClr val="FFFFFF"/>
                </a:solidFill>
                <a:latin typeface="Segoe UI Light" pitchFamily="34" charset="0"/>
                <a:cs typeface="Helvetica Neue"/>
              </a:rPr>
              <a:t>SANTRAUKA – 1  DIENA</a:t>
            </a:r>
          </a:p>
        </p:txBody>
      </p:sp>
      <p:pic>
        <p:nvPicPr>
          <p:cNvPr id="76805" name="Picture 2" descr="Picture 2"/>
          <p:cNvPicPr>
            <a:picLocks noChangeAspect="1"/>
          </p:cNvPicPr>
          <p:nvPr/>
        </p:nvPicPr>
        <p:blipFill>
          <a:blip r:embed="rId3" cstate="print"/>
          <a:srcRect l="49394"/>
          <a:stretch>
            <a:fillRect/>
          </a:stretch>
        </p:blipFill>
        <p:spPr bwMode="auto">
          <a:xfrm>
            <a:off x="16806863" y="0"/>
            <a:ext cx="7669212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6806" name="Picture 3" descr="Picture 3"/>
          <p:cNvPicPr>
            <a:picLocks noChangeAspect="1"/>
          </p:cNvPicPr>
          <p:nvPr/>
        </p:nvPicPr>
        <p:blipFill>
          <a:blip r:embed="rId4" cstate="print"/>
          <a:srcRect l="24751" t="31"/>
          <a:stretch>
            <a:fillRect/>
          </a:stretch>
        </p:blipFill>
        <p:spPr bwMode="auto">
          <a:xfrm>
            <a:off x="10061575" y="11234738"/>
            <a:ext cx="14250988" cy="2540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6807" name="Picture 7" descr="Picture 7"/>
          <p:cNvPicPr>
            <a:picLocks noChangeAspect="1"/>
          </p:cNvPicPr>
          <p:nvPr/>
        </p:nvPicPr>
        <p:blipFill>
          <a:blip r:embed="rId4" cstate="print"/>
          <a:srcRect r="71484" b="69"/>
          <a:stretch>
            <a:fillRect/>
          </a:stretch>
        </p:blipFill>
        <p:spPr bwMode="auto">
          <a:xfrm>
            <a:off x="0" y="11236325"/>
            <a:ext cx="5400675" cy="25384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6808" name="Picture 2" descr="Picture 2"/>
          <p:cNvPicPr>
            <a:picLocks noChangeAspect="1"/>
          </p:cNvPicPr>
          <p:nvPr/>
        </p:nvPicPr>
        <p:blipFill>
          <a:blip r:embed="rId3" cstate="print"/>
          <a:srcRect r="35863" b="20"/>
          <a:stretch>
            <a:fillRect/>
          </a:stretch>
        </p:blipFill>
        <p:spPr bwMode="auto">
          <a:xfrm>
            <a:off x="261938" y="0"/>
            <a:ext cx="9718675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6809" name="Picture 2" descr="Picture 2"/>
          <p:cNvPicPr>
            <a:picLocks noChangeAspect="1"/>
          </p:cNvPicPr>
          <p:nvPr/>
        </p:nvPicPr>
        <p:blipFill>
          <a:blip r:embed="rId3" cstate="print"/>
          <a:srcRect l="1228" t="87347" r="36070" b="18"/>
          <a:stretch>
            <a:fillRect/>
          </a:stretch>
        </p:blipFill>
        <p:spPr bwMode="auto">
          <a:xfrm>
            <a:off x="8675688" y="1817688"/>
            <a:ext cx="9447212" cy="263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6810" name="Picture 3" descr="Picture 3"/>
          <p:cNvPicPr>
            <a:picLocks noChangeAspect="1"/>
          </p:cNvPicPr>
          <p:nvPr/>
        </p:nvPicPr>
        <p:blipFill>
          <a:blip r:embed="rId4" cstate="print"/>
          <a:srcRect l="34077" t="27046" r="1968" b="54584"/>
          <a:stretch>
            <a:fillRect/>
          </a:stretch>
        </p:blipFill>
        <p:spPr bwMode="auto">
          <a:xfrm>
            <a:off x="3663950" y="11907838"/>
            <a:ext cx="12111038" cy="466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"/>
          <p:cNvSpPr>
            <a:spLocks noChangeArrowheads="1"/>
          </p:cNvSpPr>
          <p:nvPr/>
        </p:nvSpPr>
        <p:spPr bwMode="auto">
          <a:xfrm>
            <a:off x="912813" y="4291013"/>
            <a:ext cx="22558375" cy="5133975"/>
          </a:xfrm>
          <a:prstGeom prst="rect">
            <a:avLst/>
          </a:prstGeom>
          <a:noFill/>
          <a:ln w="88900">
            <a:solidFill>
              <a:srgbClr val="85888D"/>
            </a:solidFill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pPr algn="ctr" hangingPunct="0"/>
            <a:endParaRPr lang="en-US" sz="3200"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7827" name="DESIGNING CUSTOMER JOURNEY"/>
          <p:cNvSpPr txBox="1">
            <a:spLocks noChangeArrowheads="1"/>
          </p:cNvSpPr>
          <p:nvPr/>
        </p:nvSpPr>
        <p:spPr bwMode="auto">
          <a:xfrm>
            <a:off x="2314575" y="5764213"/>
            <a:ext cx="6521450" cy="1565275"/>
          </a:xfrm>
          <a:prstGeom prst="rect">
            <a:avLst/>
          </a:prstGeom>
          <a:solidFill>
            <a:srgbClr val="FFFFFF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pPr defTabSz="584200" eaLnBrk="0" hangingPunct="0">
              <a:buSzPct val="100000"/>
            </a:pPr>
            <a:r>
              <a:rPr lang="en-US" sz="9500" b="1">
                <a:solidFill>
                  <a:srgbClr val="53585F"/>
                </a:solidFill>
                <a:latin typeface="Segoe UI Light" pitchFamily="34" charset="0"/>
                <a:cs typeface="Helvetica Neue"/>
              </a:rPr>
              <a:t> KŪRYBIŠKUMAS </a:t>
            </a:r>
          </a:p>
        </p:txBody>
      </p:sp>
      <p:pic>
        <p:nvPicPr>
          <p:cNvPr id="77828" name="Picture 2" descr="Picture 2"/>
          <p:cNvPicPr>
            <a:picLocks noChangeAspect="1"/>
          </p:cNvPicPr>
          <p:nvPr/>
        </p:nvPicPr>
        <p:blipFill>
          <a:blip r:embed="rId3" cstate="print"/>
          <a:srcRect l="49394"/>
          <a:stretch>
            <a:fillRect/>
          </a:stretch>
        </p:blipFill>
        <p:spPr bwMode="auto">
          <a:xfrm>
            <a:off x="16806863" y="0"/>
            <a:ext cx="7669212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7829" name="Picture 3" descr="Picture 3"/>
          <p:cNvPicPr>
            <a:picLocks noChangeAspect="1"/>
          </p:cNvPicPr>
          <p:nvPr/>
        </p:nvPicPr>
        <p:blipFill>
          <a:blip r:embed="rId4" cstate="print"/>
          <a:srcRect l="24751" t="31"/>
          <a:stretch>
            <a:fillRect/>
          </a:stretch>
        </p:blipFill>
        <p:spPr bwMode="auto">
          <a:xfrm>
            <a:off x="10061575" y="11234738"/>
            <a:ext cx="14250988" cy="2540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7830" name="Picture 7" descr="Picture 7"/>
          <p:cNvPicPr>
            <a:picLocks noChangeAspect="1"/>
          </p:cNvPicPr>
          <p:nvPr/>
        </p:nvPicPr>
        <p:blipFill>
          <a:blip r:embed="rId4" cstate="print"/>
          <a:srcRect r="71484" b="69"/>
          <a:stretch>
            <a:fillRect/>
          </a:stretch>
        </p:blipFill>
        <p:spPr bwMode="auto">
          <a:xfrm>
            <a:off x="0" y="11236325"/>
            <a:ext cx="5400675" cy="25384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7831" name="Picture 2" descr="Picture 2"/>
          <p:cNvPicPr>
            <a:picLocks noChangeAspect="1"/>
          </p:cNvPicPr>
          <p:nvPr/>
        </p:nvPicPr>
        <p:blipFill>
          <a:blip r:embed="rId3" cstate="print"/>
          <a:srcRect r="35863" b="20"/>
          <a:stretch>
            <a:fillRect/>
          </a:stretch>
        </p:blipFill>
        <p:spPr bwMode="auto">
          <a:xfrm>
            <a:off x="261938" y="0"/>
            <a:ext cx="9718675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7832" name="Picture 2" descr="Picture 2"/>
          <p:cNvPicPr>
            <a:picLocks noChangeAspect="1"/>
          </p:cNvPicPr>
          <p:nvPr/>
        </p:nvPicPr>
        <p:blipFill>
          <a:blip r:embed="rId3" cstate="print"/>
          <a:srcRect l="1228" t="87347" r="36070" b="18"/>
          <a:stretch>
            <a:fillRect/>
          </a:stretch>
        </p:blipFill>
        <p:spPr bwMode="auto">
          <a:xfrm>
            <a:off x="8675688" y="1817688"/>
            <a:ext cx="9447212" cy="263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7833" name="Picture 3" descr="Picture 3"/>
          <p:cNvPicPr>
            <a:picLocks noChangeAspect="1"/>
          </p:cNvPicPr>
          <p:nvPr/>
        </p:nvPicPr>
        <p:blipFill>
          <a:blip r:embed="rId4" cstate="print"/>
          <a:srcRect l="34077" t="27046" r="1968" b="54584"/>
          <a:stretch>
            <a:fillRect/>
          </a:stretch>
        </p:blipFill>
        <p:spPr bwMode="auto">
          <a:xfrm>
            <a:off x="3663950" y="11907838"/>
            <a:ext cx="12111038" cy="466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"/>
          <p:cNvSpPr>
            <a:spLocks noChangeArrowheads="1"/>
          </p:cNvSpPr>
          <p:nvPr/>
        </p:nvSpPr>
        <p:spPr bwMode="auto">
          <a:xfrm>
            <a:off x="1671638" y="3559175"/>
            <a:ext cx="21377275" cy="6597650"/>
          </a:xfrm>
          <a:prstGeom prst="rect">
            <a:avLst/>
          </a:prstGeom>
          <a:solidFill>
            <a:srgbClr val="F5D328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pPr algn="ctr" hangingPunct="0"/>
            <a:endParaRPr lang="en-US" sz="320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801" name="DESIGNING CUSTOMER JOURNEY"/>
          <p:cNvSpPr txBox="1"/>
          <p:nvPr/>
        </p:nvSpPr>
        <p:spPr>
          <a:xfrm>
            <a:off x="2165086" y="5473465"/>
            <a:ext cx="20389521" cy="304185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/>
          </a:extLst>
        </p:spPr>
        <p:txBody>
          <a:bodyPr lIns="50800" tIns="50800" rIns="50800" bIns="50800" anchor="ctr">
            <a:spAutoFit/>
          </a:bodyPr>
          <a:lstStyle/>
          <a:p>
            <a:pPr algn="r" defTabSz="584200" fontAlgn="auto" hangingPunct="0">
              <a:spcBef>
                <a:spcPts val="0"/>
              </a:spcBef>
              <a:spcAft>
                <a:spcPts val="0"/>
              </a:spcAft>
              <a:defRPr sz="7100" b="1" i="1">
                <a:solidFill>
                  <a:srgbClr val="535353"/>
                </a:solidFill>
              </a:defRPr>
            </a:pPr>
            <a:r>
              <a:rPr lang="lt-LT" sz="7100" b="1" i="1" kern="0" dirty="0">
                <a:solidFill>
                  <a:srgbClr val="53535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Idėjos – tai tik nauja </a:t>
            </a:r>
            <a:r>
              <a:rPr lang="lt-LT" sz="7100" b="1" i="1" kern="0" dirty="0" err="1" smtClean="0">
                <a:solidFill>
                  <a:srgbClr val="53535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ssenų</a:t>
            </a:r>
            <a:r>
              <a:rPr lang="lt-LT" sz="7100" b="1" i="1" kern="0" dirty="0" smtClean="0">
                <a:solidFill>
                  <a:srgbClr val="53535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 </a:t>
            </a:r>
            <a:r>
              <a:rPr lang="lt-LT" sz="7100" b="1" i="1" kern="0" dirty="0">
                <a:solidFill>
                  <a:srgbClr val="53535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elementų </a:t>
            </a:r>
            <a:r>
              <a:rPr lang="lt-LT" sz="7100" b="1" i="1" kern="0" dirty="0" smtClean="0">
                <a:solidFill>
                  <a:srgbClr val="53535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derinys. </a:t>
            </a:r>
            <a:r>
              <a:rPr lang="lt-LT" sz="7100" b="1" i="1" kern="0" dirty="0">
                <a:solidFill>
                  <a:srgbClr val="53535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Nėra naujų elementų. Yra tik naujų kombinacijų. </a:t>
            </a:r>
            <a:r>
              <a:rPr sz="4900" kern="0" dirty="0" smtClean="0">
                <a:solidFill>
                  <a:srgbClr val="535353"/>
                </a:solidFill>
                <a:latin typeface="Segoe UI Light" panose="020B0502040204020203" pitchFamily="34" charset="0"/>
                <a:ea typeface="Lato"/>
                <a:cs typeface="Segoe UI Light" panose="020B0502040204020203" pitchFamily="34" charset="0"/>
                <a:sym typeface="Lato"/>
              </a:rPr>
              <a:t>                                                          </a:t>
            </a:r>
            <a:r>
              <a:rPr sz="4900" kern="0" dirty="0">
                <a:solidFill>
                  <a:srgbClr val="535353"/>
                </a:solidFill>
                <a:latin typeface="Segoe UI Light" panose="020B0502040204020203" pitchFamily="34" charset="0"/>
                <a:ea typeface="Lato"/>
                <a:cs typeface="Segoe UI Light" panose="020B0502040204020203" pitchFamily="34" charset="0"/>
                <a:sym typeface="Lato"/>
              </a:rPr>
              <a:t>Gordon Dryden</a:t>
            </a:r>
          </a:p>
        </p:txBody>
      </p:sp>
      <p:pic>
        <p:nvPicPr>
          <p:cNvPr id="78852" name="Picture 2" descr="Picture 2"/>
          <p:cNvPicPr>
            <a:picLocks noChangeAspect="1"/>
          </p:cNvPicPr>
          <p:nvPr/>
        </p:nvPicPr>
        <p:blipFill>
          <a:blip r:embed="rId3" cstate="print"/>
          <a:srcRect l="49394"/>
          <a:stretch>
            <a:fillRect/>
          </a:stretch>
        </p:blipFill>
        <p:spPr bwMode="auto">
          <a:xfrm>
            <a:off x="16806863" y="0"/>
            <a:ext cx="7669212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8853" name="Picture 3" descr="Picture 3"/>
          <p:cNvPicPr>
            <a:picLocks noChangeAspect="1"/>
          </p:cNvPicPr>
          <p:nvPr/>
        </p:nvPicPr>
        <p:blipFill>
          <a:blip r:embed="rId4" cstate="print"/>
          <a:srcRect l="24751" t="31"/>
          <a:stretch>
            <a:fillRect/>
          </a:stretch>
        </p:blipFill>
        <p:spPr bwMode="auto">
          <a:xfrm>
            <a:off x="10061575" y="11234738"/>
            <a:ext cx="14250988" cy="2540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8854" name="Picture 7" descr="Picture 7"/>
          <p:cNvPicPr>
            <a:picLocks noChangeAspect="1"/>
          </p:cNvPicPr>
          <p:nvPr/>
        </p:nvPicPr>
        <p:blipFill>
          <a:blip r:embed="rId4" cstate="print"/>
          <a:srcRect r="71484" b="69"/>
          <a:stretch>
            <a:fillRect/>
          </a:stretch>
        </p:blipFill>
        <p:spPr bwMode="auto">
          <a:xfrm>
            <a:off x="0" y="11236325"/>
            <a:ext cx="5400675" cy="25384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8855" name="Picture 2" descr="Picture 2"/>
          <p:cNvPicPr>
            <a:picLocks noChangeAspect="1"/>
          </p:cNvPicPr>
          <p:nvPr/>
        </p:nvPicPr>
        <p:blipFill>
          <a:blip r:embed="rId3" cstate="print"/>
          <a:srcRect r="35863" b="20"/>
          <a:stretch>
            <a:fillRect/>
          </a:stretch>
        </p:blipFill>
        <p:spPr bwMode="auto">
          <a:xfrm>
            <a:off x="261938" y="0"/>
            <a:ext cx="9718675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8856" name="Picture 2" descr="Picture 2"/>
          <p:cNvPicPr>
            <a:picLocks noChangeAspect="1"/>
          </p:cNvPicPr>
          <p:nvPr/>
        </p:nvPicPr>
        <p:blipFill>
          <a:blip r:embed="rId3" cstate="print"/>
          <a:srcRect l="1228" t="87347" r="36070" b="18"/>
          <a:stretch>
            <a:fillRect/>
          </a:stretch>
        </p:blipFill>
        <p:spPr bwMode="auto">
          <a:xfrm>
            <a:off x="8675688" y="1817688"/>
            <a:ext cx="9447212" cy="263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8857" name="Picture 3" descr="Picture 3"/>
          <p:cNvPicPr>
            <a:picLocks noChangeAspect="1"/>
          </p:cNvPicPr>
          <p:nvPr/>
        </p:nvPicPr>
        <p:blipFill>
          <a:blip r:embed="rId4" cstate="print"/>
          <a:srcRect l="34077" t="27046" r="1968" b="54584"/>
          <a:stretch>
            <a:fillRect/>
          </a:stretch>
        </p:blipFill>
        <p:spPr bwMode="auto">
          <a:xfrm>
            <a:off x="3663950" y="11907838"/>
            <a:ext cx="12111038" cy="466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Picture 2"/>
          <p:cNvPicPr>
            <a:picLocks noChangeAspect="1"/>
          </p:cNvPicPr>
          <p:nvPr/>
        </p:nvPicPr>
        <p:blipFill>
          <a:blip r:embed="rId3" cstate="print"/>
          <a:srcRect l="49394"/>
          <a:stretch>
            <a:fillRect/>
          </a:stretch>
        </p:blipFill>
        <p:spPr bwMode="auto">
          <a:xfrm>
            <a:off x="16806863" y="0"/>
            <a:ext cx="7669212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9875" name="Picture 3" descr="Picture 3"/>
          <p:cNvPicPr>
            <a:picLocks noChangeAspect="1"/>
          </p:cNvPicPr>
          <p:nvPr/>
        </p:nvPicPr>
        <p:blipFill>
          <a:blip r:embed="rId4" cstate="print"/>
          <a:srcRect l="24751" t="31"/>
          <a:stretch>
            <a:fillRect/>
          </a:stretch>
        </p:blipFill>
        <p:spPr bwMode="auto">
          <a:xfrm>
            <a:off x="10061575" y="11234738"/>
            <a:ext cx="14250988" cy="2540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9876" name="Picture 7" descr="Picture 7"/>
          <p:cNvPicPr>
            <a:picLocks noChangeAspect="1"/>
          </p:cNvPicPr>
          <p:nvPr/>
        </p:nvPicPr>
        <p:blipFill>
          <a:blip r:embed="rId4" cstate="print"/>
          <a:srcRect r="71484" b="69"/>
          <a:stretch>
            <a:fillRect/>
          </a:stretch>
        </p:blipFill>
        <p:spPr bwMode="auto">
          <a:xfrm>
            <a:off x="0" y="11236325"/>
            <a:ext cx="5400675" cy="25384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9877" name="Picture 2" descr="Picture 2"/>
          <p:cNvPicPr>
            <a:picLocks noChangeAspect="1"/>
          </p:cNvPicPr>
          <p:nvPr/>
        </p:nvPicPr>
        <p:blipFill>
          <a:blip r:embed="rId3" cstate="print"/>
          <a:srcRect r="35863" b="20"/>
          <a:stretch>
            <a:fillRect/>
          </a:stretch>
        </p:blipFill>
        <p:spPr bwMode="auto">
          <a:xfrm>
            <a:off x="261938" y="0"/>
            <a:ext cx="9718675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9878" name="Picture 2" descr="Picture 2"/>
          <p:cNvPicPr>
            <a:picLocks noChangeAspect="1"/>
          </p:cNvPicPr>
          <p:nvPr/>
        </p:nvPicPr>
        <p:blipFill>
          <a:blip r:embed="rId3" cstate="print"/>
          <a:srcRect l="1228" t="87347" r="36070" b="18"/>
          <a:stretch>
            <a:fillRect/>
          </a:stretch>
        </p:blipFill>
        <p:spPr bwMode="auto">
          <a:xfrm>
            <a:off x="8675688" y="1817688"/>
            <a:ext cx="9447212" cy="263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9879" name="Picture 3" descr="Picture 3"/>
          <p:cNvPicPr>
            <a:picLocks noChangeAspect="1"/>
          </p:cNvPicPr>
          <p:nvPr/>
        </p:nvPicPr>
        <p:blipFill>
          <a:blip r:embed="rId4" cstate="print"/>
          <a:srcRect l="34077" t="27046" r="1968" b="54584"/>
          <a:stretch>
            <a:fillRect/>
          </a:stretch>
        </p:blipFill>
        <p:spPr bwMode="auto">
          <a:xfrm>
            <a:off x="3663950" y="11907838"/>
            <a:ext cx="12111038" cy="466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9880" name="image9.png" descr="image9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5088" y="2527300"/>
            <a:ext cx="3524250" cy="33226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9881" name="image9.png" descr="image9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06713" y="4151313"/>
            <a:ext cx="3524250" cy="33226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9882" name="image9.png" descr="image9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1363" y="5876925"/>
            <a:ext cx="3524250" cy="33226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9883" name="image9.png" descr="image9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8775" y="2527300"/>
            <a:ext cx="3524250" cy="33226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9884" name="image9.png" descr="image9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25925" y="6296025"/>
            <a:ext cx="3524250" cy="33226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9885" name="image9.png" descr="image9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00763" y="4495800"/>
            <a:ext cx="3524250" cy="33226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9886" name="image9.png" descr="image9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952663" y="2527300"/>
            <a:ext cx="7077075" cy="66722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79887" name="Projektowanie…"/>
          <p:cNvSpPr txBox="1">
            <a:spLocks noChangeArrowheads="1"/>
          </p:cNvSpPr>
          <p:nvPr/>
        </p:nvSpPr>
        <p:spPr bwMode="auto">
          <a:xfrm>
            <a:off x="1073150" y="9532938"/>
            <a:ext cx="8812213" cy="13652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pPr algn="ctr" defTabSz="584200" eaLnBrk="0" hangingPunct="0">
              <a:buSzPct val="100000"/>
            </a:pPr>
            <a:r>
              <a:rPr lang="en-US" sz="8200" b="1">
                <a:latin typeface="Segoe UI Light" pitchFamily="34" charset="0"/>
                <a:cs typeface="Helvetica Neue"/>
              </a:rPr>
              <a:t>Kiekybinis </a:t>
            </a:r>
            <a:r>
              <a:rPr lang="en-US" sz="8200">
                <a:latin typeface="Segoe UI Light" pitchFamily="34" charset="0"/>
                <a:ea typeface="Helvetica Neue Thin"/>
                <a:cs typeface="Helvetica Neue Thin"/>
                <a:sym typeface="Helvetica Neue Thin"/>
              </a:rPr>
              <a:t>etapas</a:t>
            </a:r>
          </a:p>
        </p:txBody>
      </p:sp>
      <p:sp>
        <p:nvSpPr>
          <p:cNvPr id="79888" name="Projektowanie…"/>
          <p:cNvSpPr txBox="1">
            <a:spLocks noChangeArrowheads="1"/>
          </p:cNvSpPr>
          <p:nvPr/>
        </p:nvSpPr>
        <p:spPr bwMode="auto">
          <a:xfrm>
            <a:off x="14776450" y="9634538"/>
            <a:ext cx="7429500" cy="13636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algn="ctr" defTabSz="584200" eaLnBrk="0" hangingPunct="0">
              <a:buSzPct val="100000"/>
            </a:pPr>
            <a:r>
              <a:rPr lang="en-US" sz="8200" b="1">
                <a:latin typeface="Segoe UI Light" pitchFamily="34" charset="0"/>
                <a:cs typeface="Helvetica Neue"/>
              </a:rPr>
              <a:t>Kokybinis etapas</a:t>
            </a:r>
          </a:p>
        </p:txBody>
      </p:sp>
      <p:pic>
        <p:nvPicPr>
          <p:cNvPr id="826" name="Linia" descr="Linia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594872">
            <a:off x="8883650" y="7893050"/>
            <a:ext cx="6616700" cy="127000"/>
          </a:xfrm>
          <a:prstGeom prst="rect">
            <a:avLst/>
          </a:prstGeom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827" name="Linia" descr="Linia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800380">
            <a:off x="9448800" y="3860800"/>
            <a:ext cx="6232525" cy="127000"/>
          </a:xfrm>
          <a:prstGeom prst="rect">
            <a:avLst/>
          </a:prstGeom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Rectangle"/>
          <p:cNvSpPr/>
          <p:nvPr/>
        </p:nvSpPr>
        <p:spPr>
          <a:xfrm>
            <a:off x="1503363" y="1789113"/>
            <a:ext cx="21377275" cy="1157128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80899" name="Rectangle"/>
          <p:cNvSpPr>
            <a:spLocks noChangeArrowheads="1"/>
          </p:cNvSpPr>
          <p:nvPr/>
        </p:nvSpPr>
        <p:spPr bwMode="auto">
          <a:xfrm>
            <a:off x="908050" y="2139950"/>
            <a:ext cx="22558375" cy="10869613"/>
          </a:xfrm>
          <a:prstGeom prst="rect">
            <a:avLst/>
          </a:prstGeom>
          <a:noFill/>
          <a:ln w="88900">
            <a:solidFill>
              <a:srgbClr val="85888D"/>
            </a:solidFill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pPr algn="ctr" hangingPunct="0"/>
            <a:endParaRPr lang="en-US" sz="3200"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80900" name="1. KONCENTRACJA NA ODBIORCY (INWESTORZE)…"/>
          <p:cNvSpPr txBox="1">
            <a:spLocks noChangeArrowheads="1"/>
          </p:cNvSpPr>
          <p:nvPr/>
        </p:nvSpPr>
        <p:spPr bwMode="auto">
          <a:xfrm>
            <a:off x="908050" y="685800"/>
            <a:ext cx="22809200" cy="11588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71434" tIns="71434" rIns="71434" bIns="71434" anchor="ctr">
            <a:spAutoFit/>
          </a:bodyPr>
          <a:lstStyle/>
          <a:p>
            <a:pPr algn="ctr" defTabSz="584200" eaLnBrk="0" hangingPunct="0">
              <a:buSzPct val="100000"/>
            </a:pPr>
            <a:r>
              <a:rPr lang="en-US" sz="6600" b="1">
                <a:solidFill>
                  <a:srgbClr val="53585F"/>
                </a:solidFill>
                <a:latin typeface="Segoe UI Light" pitchFamily="34" charset="0"/>
                <a:cs typeface="Helvetica Neue"/>
              </a:rPr>
              <a:t>KŪRYBIŠKUMAS KAIP ORGANIZACIJOS KULTŪROS DALIS</a:t>
            </a:r>
          </a:p>
        </p:txBody>
      </p:sp>
      <p:sp>
        <p:nvSpPr>
          <p:cNvPr id="80901" name="Zespołowa, interdyscyplinarna praca projektowa…"/>
          <p:cNvSpPr txBox="1">
            <a:spLocks noChangeArrowheads="1"/>
          </p:cNvSpPr>
          <p:nvPr/>
        </p:nvSpPr>
        <p:spPr bwMode="auto">
          <a:xfrm>
            <a:off x="7359650" y="4364038"/>
            <a:ext cx="9004300" cy="2625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pPr algn="ctr" defTabSz="584200" eaLnBrk="0" hangingPunct="0">
              <a:buSzPct val="100000"/>
            </a:pPr>
            <a:r>
              <a:rPr lang="en-US" sz="4100" b="1">
                <a:solidFill>
                  <a:srgbClr val="53585F"/>
                </a:solidFill>
                <a:latin typeface="Helvetica Neue"/>
                <a:cs typeface="Helvetica Neue"/>
              </a:rPr>
              <a:t>Zespołowa, interdyscyplinarna praca projektowa </a:t>
            </a:r>
          </a:p>
          <a:p>
            <a:pPr algn="ctr" defTabSz="584200" eaLnBrk="0" hangingPunct="0">
              <a:buSzPct val="100000"/>
            </a:pPr>
            <a:r>
              <a:rPr lang="en-US" sz="4100" b="1">
                <a:solidFill>
                  <a:srgbClr val="53585F"/>
                </a:solidFill>
                <a:latin typeface="Helvetica Neue"/>
                <a:cs typeface="Helvetica Neue"/>
              </a:rPr>
              <a:t>(z zewnętrznymi ekspertami</a:t>
            </a:r>
          </a:p>
          <a:p>
            <a:pPr algn="ctr" defTabSz="584200" eaLnBrk="0" hangingPunct="0">
              <a:buSzPct val="100000"/>
            </a:pPr>
            <a:r>
              <a:rPr lang="en-US" sz="4100" b="1">
                <a:solidFill>
                  <a:srgbClr val="53585F"/>
                </a:solidFill>
                <a:latin typeface="Helvetica Neue"/>
                <a:cs typeface="Helvetica Neue"/>
              </a:rPr>
              <a:t>i samymi odbiorcami)</a:t>
            </a:r>
          </a:p>
        </p:txBody>
      </p:sp>
      <p:sp>
        <p:nvSpPr>
          <p:cNvPr id="835" name="Circle"/>
          <p:cNvSpPr/>
          <p:nvPr/>
        </p:nvSpPr>
        <p:spPr>
          <a:xfrm>
            <a:off x="11226800" y="2455863"/>
            <a:ext cx="1270000" cy="127000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80903" name="2"/>
          <p:cNvSpPr txBox="1">
            <a:spLocks noChangeArrowheads="1"/>
          </p:cNvSpPr>
          <p:nvPr/>
        </p:nvSpPr>
        <p:spPr bwMode="auto">
          <a:xfrm>
            <a:off x="11564938" y="2481263"/>
            <a:ext cx="595312" cy="12192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algn="ctr" defTabSz="584200" eaLnBrk="0" hangingPunct="0">
              <a:buSzPct val="100000"/>
            </a:pPr>
            <a:r>
              <a:rPr lang="en-US" sz="7300">
                <a:solidFill>
                  <a:srgbClr val="53585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2</a:t>
            </a:r>
          </a:p>
        </p:txBody>
      </p:sp>
      <p:pic>
        <p:nvPicPr>
          <p:cNvPr id="837" name="IMG_0453.jpg" descr="IMG_0453.jpg"/>
          <p:cNvPicPr>
            <a:picLocks noChangeAspect="1"/>
          </p:cNvPicPr>
          <p:nvPr/>
        </p:nvPicPr>
        <p:blipFill>
          <a:blip r:embed="rId2" cstate="print"/>
          <a:srcRect t="19131" b="43261"/>
          <a:stretch>
            <a:fillRect/>
          </a:stretch>
        </p:blipFill>
        <p:spPr>
          <a:xfrm>
            <a:off x="2219325" y="2460625"/>
            <a:ext cx="20397788" cy="10228263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838" name="Rectangle"/>
          <p:cNvSpPr/>
          <p:nvPr/>
        </p:nvSpPr>
        <p:spPr>
          <a:xfrm>
            <a:off x="1730375" y="3559175"/>
            <a:ext cx="21375688" cy="659765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80906" name="DESIGNING CUSTOMER JOURNEY"/>
          <p:cNvSpPr txBox="1">
            <a:spLocks noChangeArrowheads="1"/>
          </p:cNvSpPr>
          <p:nvPr/>
        </p:nvSpPr>
        <p:spPr bwMode="auto">
          <a:xfrm>
            <a:off x="2224088" y="5349875"/>
            <a:ext cx="20388262" cy="3289300"/>
          </a:xfrm>
          <a:prstGeom prst="rect">
            <a:avLst/>
          </a:prstGeom>
          <a:solidFill>
            <a:srgbClr val="FFFFFF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pPr defTabSz="584200" eaLnBrk="0" hangingPunct="0">
              <a:buSzPct val="100000"/>
            </a:pPr>
            <a:r>
              <a:rPr lang="en-US" sz="6900" i="1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Žmonės, dalyvaujantys procesuose, labai dažnai turi idėjų, kaip juos patobulinti. Organizacijos vaidmuo yra sukurti erdvę dalytis, tikrinti ir plėtoti koncepcijas.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DESIGNING CUSTOMER JOURNEY"/>
          <p:cNvSpPr txBox="1">
            <a:spLocks noChangeArrowheads="1"/>
          </p:cNvSpPr>
          <p:nvPr/>
        </p:nvSpPr>
        <p:spPr bwMode="auto">
          <a:xfrm>
            <a:off x="750888" y="2492375"/>
            <a:ext cx="20389850" cy="1195388"/>
          </a:xfrm>
          <a:prstGeom prst="rect">
            <a:avLst/>
          </a:prstGeom>
          <a:solidFill>
            <a:srgbClr val="FFFFFF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pPr defTabSz="584200" eaLnBrk="0" hangingPunct="0">
              <a:buSzPct val="100000"/>
            </a:pPr>
            <a:r>
              <a:rPr lang="en-US" sz="7100" i="1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Kūrybinio proceso etapai </a:t>
            </a:r>
          </a:p>
        </p:txBody>
      </p:sp>
      <p:pic>
        <p:nvPicPr>
          <p:cNvPr id="81923" name="Picture 2" descr="Picture 2"/>
          <p:cNvPicPr>
            <a:picLocks noChangeAspect="1"/>
          </p:cNvPicPr>
          <p:nvPr/>
        </p:nvPicPr>
        <p:blipFill>
          <a:blip r:embed="rId3" cstate="print"/>
          <a:srcRect l="49394"/>
          <a:stretch>
            <a:fillRect/>
          </a:stretch>
        </p:blipFill>
        <p:spPr bwMode="auto">
          <a:xfrm>
            <a:off x="16806863" y="0"/>
            <a:ext cx="7669212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81924" name="Picture 3" descr="Picture 3"/>
          <p:cNvPicPr>
            <a:picLocks noChangeAspect="1"/>
          </p:cNvPicPr>
          <p:nvPr/>
        </p:nvPicPr>
        <p:blipFill>
          <a:blip r:embed="rId4" cstate="print"/>
          <a:srcRect l="24751" t="31"/>
          <a:stretch>
            <a:fillRect/>
          </a:stretch>
        </p:blipFill>
        <p:spPr bwMode="auto">
          <a:xfrm>
            <a:off x="10061575" y="11234738"/>
            <a:ext cx="14250988" cy="2540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81925" name="Picture 7" descr="Picture 7"/>
          <p:cNvPicPr>
            <a:picLocks noChangeAspect="1"/>
          </p:cNvPicPr>
          <p:nvPr/>
        </p:nvPicPr>
        <p:blipFill>
          <a:blip r:embed="rId4" cstate="print"/>
          <a:srcRect r="71484" b="69"/>
          <a:stretch>
            <a:fillRect/>
          </a:stretch>
        </p:blipFill>
        <p:spPr bwMode="auto">
          <a:xfrm>
            <a:off x="0" y="11236325"/>
            <a:ext cx="5400675" cy="25384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81926" name="Picture 2" descr="Picture 2"/>
          <p:cNvPicPr>
            <a:picLocks noChangeAspect="1"/>
          </p:cNvPicPr>
          <p:nvPr/>
        </p:nvPicPr>
        <p:blipFill>
          <a:blip r:embed="rId3" cstate="print"/>
          <a:srcRect r="35863" b="20"/>
          <a:stretch>
            <a:fillRect/>
          </a:stretch>
        </p:blipFill>
        <p:spPr bwMode="auto">
          <a:xfrm>
            <a:off x="261938" y="0"/>
            <a:ext cx="9718675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81927" name="Picture 2" descr="Picture 2"/>
          <p:cNvPicPr>
            <a:picLocks noChangeAspect="1"/>
          </p:cNvPicPr>
          <p:nvPr/>
        </p:nvPicPr>
        <p:blipFill>
          <a:blip r:embed="rId3" cstate="print"/>
          <a:srcRect l="1228" t="87347" r="36070" b="18"/>
          <a:stretch>
            <a:fillRect/>
          </a:stretch>
        </p:blipFill>
        <p:spPr bwMode="auto">
          <a:xfrm>
            <a:off x="8675688" y="1817688"/>
            <a:ext cx="9447212" cy="263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81928" name="Picture 3" descr="Picture 3"/>
          <p:cNvPicPr>
            <a:picLocks noChangeAspect="1"/>
          </p:cNvPicPr>
          <p:nvPr/>
        </p:nvPicPr>
        <p:blipFill>
          <a:blip r:embed="rId4" cstate="print"/>
          <a:srcRect l="34077" t="27046" r="1968" b="54584"/>
          <a:stretch>
            <a:fillRect/>
          </a:stretch>
        </p:blipFill>
        <p:spPr bwMode="auto">
          <a:xfrm>
            <a:off x="3663950" y="11907838"/>
            <a:ext cx="12111038" cy="466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81929" name="DESIGNING CUSTOMER JOURNEY"/>
          <p:cNvSpPr txBox="1">
            <a:spLocks noChangeArrowheads="1"/>
          </p:cNvSpPr>
          <p:nvPr/>
        </p:nvSpPr>
        <p:spPr bwMode="auto">
          <a:xfrm>
            <a:off x="1047750" y="9239250"/>
            <a:ext cx="5160963" cy="857250"/>
          </a:xfrm>
          <a:prstGeom prst="rect">
            <a:avLst/>
          </a:prstGeom>
          <a:solidFill>
            <a:srgbClr val="FFFFFF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pPr defTabSz="584200" eaLnBrk="0" hangingPunct="0">
              <a:buSzPct val="100000"/>
            </a:pPr>
            <a:r>
              <a:rPr lang="en-US" sz="4900" i="1" dirty="0" err="1" smtClean="0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Įsitra</a:t>
            </a:r>
            <a:r>
              <a:rPr lang="lt-LT" sz="4900" i="1" dirty="0" smtClean="0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u</a:t>
            </a:r>
            <a:r>
              <a:rPr lang="en-US" sz="4900" i="1" dirty="0" err="1" smtClean="0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kimas</a:t>
            </a:r>
            <a:endParaRPr lang="en-US" sz="4900" i="1" dirty="0">
              <a:solidFill>
                <a:srgbClr val="535353"/>
              </a:solidFill>
              <a:latin typeface="Segoe UI Light" pitchFamily="34" charset="0"/>
              <a:cs typeface="Helvetica Neue"/>
            </a:endParaRPr>
          </a:p>
        </p:txBody>
      </p:sp>
      <p:sp>
        <p:nvSpPr>
          <p:cNvPr id="81930" name="DESIGNING CUSTOMER JOURNEY"/>
          <p:cNvSpPr txBox="1">
            <a:spLocks noChangeArrowheads="1"/>
          </p:cNvSpPr>
          <p:nvPr/>
        </p:nvSpPr>
        <p:spPr bwMode="auto">
          <a:xfrm>
            <a:off x="5135563" y="9239250"/>
            <a:ext cx="5160962" cy="857250"/>
          </a:xfrm>
          <a:prstGeom prst="rect">
            <a:avLst/>
          </a:prstGeom>
          <a:solidFill>
            <a:srgbClr val="FFFFFF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pPr defTabSz="584200" eaLnBrk="0" hangingPunct="0">
              <a:buSzPct val="100000"/>
            </a:pPr>
            <a:r>
              <a:rPr lang="en-US" sz="4900" i="1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Transformacija</a:t>
            </a:r>
            <a:r>
              <a:rPr lang="en-US" sz="4900" i="1">
                <a:solidFill>
                  <a:srgbClr val="535353"/>
                </a:solidFill>
                <a:latin typeface="Helvetica Neue"/>
                <a:cs typeface="Helvetica Neue"/>
              </a:rPr>
              <a:t> </a:t>
            </a:r>
          </a:p>
        </p:txBody>
      </p:sp>
      <p:sp>
        <p:nvSpPr>
          <p:cNvPr id="81931" name="DESIGNING CUSTOMER JOURNEY"/>
          <p:cNvSpPr txBox="1">
            <a:spLocks noChangeArrowheads="1"/>
          </p:cNvSpPr>
          <p:nvPr/>
        </p:nvSpPr>
        <p:spPr bwMode="auto">
          <a:xfrm>
            <a:off x="10636250" y="9239250"/>
            <a:ext cx="5162550" cy="857250"/>
          </a:xfrm>
          <a:prstGeom prst="rect">
            <a:avLst/>
          </a:prstGeom>
          <a:solidFill>
            <a:srgbClr val="FFFFFF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pPr defTabSz="584200" eaLnBrk="0" hangingPunct="0">
              <a:buSzPct val="100000"/>
            </a:pPr>
            <a:r>
              <a:rPr lang="en-US" sz="4900" i="1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IInkubacija</a:t>
            </a:r>
            <a:r>
              <a:rPr lang="en-US" sz="4900" i="1">
                <a:solidFill>
                  <a:srgbClr val="535353"/>
                </a:solidFill>
                <a:latin typeface="Helvetica Neue"/>
                <a:cs typeface="Helvetica Neue"/>
              </a:rPr>
              <a:t>  </a:t>
            </a:r>
          </a:p>
        </p:txBody>
      </p:sp>
      <p:sp>
        <p:nvSpPr>
          <p:cNvPr id="81932" name="DESIGNING CUSTOMER JOURNEY"/>
          <p:cNvSpPr txBox="1">
            <a:spLocks noChangeArrowheads="1"/>
          </p:cNvSpPr>
          <p:nvPr/>
        </p:nvSpPr>
        <p:spPr bwMode="auto">
          <a:xfrm>
            <a:off x="15332075" y="9239250"/>
            <a:ext cx="5162550" cy="857250"/>
          </a:xfrm>
          <a:prstGeom prst="rect">
            <a:avLst/>
          </a:prstGeom>
          <a:solidFill>
            <a:srgbClr val="FFFFFF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pPr defTabSz="584200" eaLnBrk="0" hangingPunct="0">
              <a:buSzPct val="100000"/>
            </a:pPr>
            <a:r>
              <a:rPr lang="en-US" sz="4900" i="1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Nušvitimas</a:t>
            </a:r>
            <a:r>
              <a:rPr lang="en-US" sz="4900" i="1">
                <a:solidFill>
                  <a:srgbClr val="535353"/>
                </a:solidFill>
                <a:latin typeface="Helvetica Neue"/>
                <a:cs typeface="Helvetica Neue"/>
              </a:rPr>
              <a:t>  </a:t>
            </a:r>
          </a:p>
        </p:txBody>
      </p:sp>
      <p:sp>
        <p:nvSpPr>
          <p:cNvPr id="81933" name="DESIGNING CUSTOMER JOURNEY"/>
          <p:cNvSpPr txBox="1">
            <a:spLocks noChangeArrowheads="1"/>
          </p:cNvSpPr>
          <p:nvPr/>
        </p:nvSpPr>
        <p:spPr bwMode="auto">
          <a:xfrm>
            <a:off x="19802475" y="9239250"/>
            <a:ext cx="5160963" cy="857250"/>
          </a:xfrm>
          <a:prstGeom prst="rect">
            <a:avLst/>
          </a:prstGeom>
          <a:solidFill>
            <a:srgbClr val="FFFFFF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pPr defTabSz="584200" eaLnBrk="0" hangingPunct="0">
              <a:buSzPct val="100000"/>
            </a:pPr>
            <a:r>
              <a:rPr lang="en-US" sz="4900" i="1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Patikra</a:t>
            </a:r>
          </a:p>
        </p:txBody>
      </p:sp>
      <p:pic>
        <p:nvPicPr>
          <p:cNvPr id="81934" name="grow.png" descr="grow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37775" y="5170488"/>
            <a:ext cx="3375025" cy="33750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81935" name="idea (2).png" descr="idea (2)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604038" y="5260975"/>
            <a:ext cx="3194050" cy="31940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81936" name="idea (3).png" descr="idea (3)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897100" y="5195888"/>
            <a:ext cx="3322638" cy="33242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81937" name="mind (1).png" descr="mind (1)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8675" y="5143500"/>
            <a:ext cx="3322638" cy="33226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81938" name="mind.png" descr="mind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80113" y="5110163"/>
            <a:ext cx="3375025" cy="33750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Rectangle"/>
          <p:cNvSpPr/>
          <p:nvPr/>
        </p:nvSpPr>
        <p:spPr>
          <a:xfrm>
            <a:off x="300038" y="2136775"/>
            <a:ext cx="5740400" cy="225107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82947" name="DESIGNING CUSTOMER JOURNEY"/>
          <p:cNvSpPr txBox="1">
            <a:spLocks noChangeArrowheads="1"/>
          </p:cNvSpPr>
          <p:nvPr/>
        </p:nvSpPr>
        <p:spPr bwMode="auto">
          <a:xfrm>
            <a:off x="690563" y="2659063"/>
            <a:ext cx="4959350" cy="1379537"/>
          </a:xfrm>
          <a:prstGeom prst="rect">
            <a:avLst/>
          </a:prstGeom>
          <a:solidFill>
            <a:srgbClr val="FFFFFF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pPr defTabSz="584200" eaLnBrk="0" hangingPunct="0">
              <a:buSzPct val="100000"/>
            </a:pPr>
            <a:r>
              <a:rPr lang="en-US" sz="8300" b="1">
                <a:solidFill>
                  <a:srgbClr val="53585F"/>
                </a:solidFill>
                <a:latin typeface="Segoe UI Light" pitchFamily="34" charset="0"/>
                <a:cs typeface="Helvetica Neue"/>
              </a:rPr>
              <a:t>1 ATVEJIS</a:t>
            </a:r>
          </a:p>
        </p:txBody>
      </p:sp>
      <p:pic>
        <p:nvPicPr>
          <p:cNvPr id="82948" name="Picture 2" descr="Picture 2"/>
          <p:cNvPicPr>
            <a:picLocks noChangeAspect="1"/>
          </p:cNvPicPr>
          <p:nvPr/>
        </p:nvPicPr>
        <p:blipFill>
          <a:blip r:embed="rId3" cstate="print"/>
          <a:srcRect l="49394"/>
          <a:stretch>
            <a:fillRect/>
          </a:stretch>
        </p:blipFill>
        <p:spPr bwMode="auto">
          <a:xfrm>
            <a:off x="16806863" y="0"/>
            <a:ext cx="7669212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82949" name="Picture 3" descr="Picture 3"/>
          <p:cNvPicPr>
            <a:picLocks noChangeAspect="1"/>
          </p:cNvPicPr>
          <p:nvPr/>
        </p:nvPicPr>
        <p:blipFill>
          <a:blip r:embed="rId4" cstate="print"/>
          <a:srcRect l="24751" t="31"/>
          <a:stretch>
            <a:fillRect/>
          </a:stretch>
        </p:blipFill>
        <p:spPr bwMode="auto">
          <a:xfrm>
            <a:off x="10061575" y="11234738"/>
            <a:ext cx="14250988" cy="2540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82950" name="Picture 7" descr="Picture 7"/>
          <p:cNvPicPr>
            <a:picLocks noChangeAspect="1"/>
          </p:cNvPicPr>
          <p:nvPr/>
        </p:nvPicPr>
        <p:blipFill>
          <a:blip r:embed="rId4" cstate="print"/>
          <a:srcRect r="71484" b="69"/>
          <a:stretch>
            <a:fillRect/>
          </a:stretch>
        </p:blipFill>
        <p:spPr bwMode="auto">
          <a:xfrm>
            <a:off x="0" y="11236325"/>
            <a:ext cx="5400675" cy="25384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82951" name="Picture 2" descr="Picture 2"/>
          <p:cNvPicPr>
            <a:picLocks noChangeAspect="1"/>
          </p:cNvPicPr>
          <p:nvPr/>
        </p:nvPicPr>
        <p:blipFill>
          <a:blip r:embed="rId3" cstate="print"/>
          <a:srcRect r="35863" b="20"/>
          <a:stretch>
            <a:fillRect/>
          </a:stretch>
        </p:blipFill>
        <p:spPr bwMode="auto">
          <a:xfrm>
            <a:off x="261938" y="0"/>
            <a:ext cx="9718675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82952" name="Picture 2" descr="Picture 2"/>
          <p:cNvPicPr>
            <a:picLocks noChangeAspect="1"/>
          </p:cNvPicPr>
          <p:nvPr/>
        </p:nvPicPr>
        <p:blipFill>
          <a:blip r:embed="rId3" cstate="print"/>
          <a:srcRect l="1228" t="87347" r="36070" b="18"/>
          <a:stretch>
            <a:fillRect/>
          </a:stretch>
        </p:blipFill>
        <p:spPr bwMode="auto">
          <a:xfrm>
            <a:off x="8675688" y="1817688"/>
            <a:ext cx="9447212" cy="263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82953" name="Picture 3" descr="Picture 3"/>
          <p:cNvPicPr>
            <a:picLocks noChangeAspect="1"/>
          </p:cNvPicPr>
          <p:nvPr/>
        </p:nvPicPr>
        <p:blipFill>
          <a:blip r:embed="rId4" cstate="print"/>
          <a:srcRect l="34077" t="27046" r="1968" b="54584"/>
          <a:stretch>
            <a:fillRect/>
          </a:stretch>
        </p:blipFill>
        <p:spPr bwMode="auto">
          <a:xfrm>
            <a:off x="3663950" y="11907838"/>
            <a:ext cx="12111038" cy="466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82954" name="Gavarni Hotel (Paris)"/>
          <p:cNvSpPr txBox="1">
            <a:spLocks noChangeArrowheads="1"/>
          </p:cNvSpPr>
          <p:nvPr/>
        </p:nvSpPr>
        <p:spPr bwMode="auto">
          <a:xfrm>
            <a:off x="6408738" y="1968500"/>
            <a:ext cx="9155112" cy="13795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defTabSz="584200" eaLnBrk="0" hangingPunct="0">
              <a:buSzPct val="100000"/>
            </a:pPr>
            <a:r>
              <a:rPr lang="en-US" sz="8300" b="1">
                <a:solidFill>
                  <a:srgbClr val="53585F"/>
                </a:solidFill>
                <a:latin typeface="Segoe UI Light" pitchFamily="34" charset="0"/>
                <a:cs typeface="Helvetica Neue"/>
              </a:rPr>
              <a:t>„Gavarni“ viešbutis (Paryžius)</a:t>
            </a:r>
          </a:p>
        </p:txBody>
      </p:sp>
      <p:sp>
        <p:nvSpPr>
          <p:cNvPr id="82955" name="Reduce: Simple change in supplier and product choice lowers energy consumption."/>
          <p:cNvSpPr txBox="1">
            <a:spLocks noChangeArrowheads="1"/>
          </p:cNvSpPr>
          <p:nvPr/>
        </p:nvSpPr>
        <p:spPr bwMode="auto">
          <a:xfrm>
            <a:off x="6419850" y="3732213"/>
            <a:ext cx="13958888" cy="13954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pPr defTabSz="584200" eaLnBrk="0" hangingPunct="0">
              <a:buSzPct val="100000"/>
            </a:pPr>
            <a:r>
              <a:rPr lang="en-US" sz="4200" b="1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Sumažinimas: </a:t>
            </a:r>
            <a:r>
              <a:rPr lang="en-US" sz="4200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Paprastas </a:t>
            </a:r>
            <a:r>
              <a:rPr lang="en-US" sz="4200" b="1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tiekėjo ir produkto </a:t>
            </a:r>
            <a:r>
              <a:rPr lang="en-US" sz="4200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pakeitimas sumažina energijos sąnaudas.</a:t>
            </a:r>
          </a:p>
        </p:txBody>
      </p:sp>
      <p:sp>
        <p:nvSpPr>
          <p:cNvPr id="871" name="Resource: http://susproc.jrc.ec.europa.eu/activities/emas/documents/TourismBEMP.pdf"/>
          <p:cNvSpPr txBox="1"/>
          <p:nvPr/>
        </p:nvSpPr>
        <p:spPr>
          <a:xfrm>
            <a:off x="6627813" y="11226800"/>
            <a:ext cx="11855450" cy="474663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 eaLnBrk="0" hangingPunct="0">
              <a:lnSpc>
                <a:spcPts val="2900"/>
              </a:lnSpc>
              <a:buSzPct val="100000"/>
            </a:pPr>
            <a:r>
              <a:rPr lang="en-US" sz="2600" u="sng">
                <a:solidFill>
                  <a:srgbClr val="535353"/>
                </a:solidFill>
                <a:latin typeface="Segoe UI Light" pitchFamily="34" charset="0"/>
                <a:ea typeface="Arial" pitchFamily="34" charset="0"/>
                <a:cs typeface="Segoe UI Light" pitchFamily="34" charset="0"/>
                <a:sym typeface="Arial" pitchFamily="34" charset="0"/>
              </a:rPr>
              <a:t>Šaltinis: </a:t>
            </a:r>
            <a:r>
              <a:rPr lang="en-US" sz="2600" u="sng">
                <a:solidFill>
                  <a:srgbClr val="535353"/>
                </a:solidFill>
                <a:latin typeface="Segoe UI Light" pitchFamily="34" charset="0"/>
                <a:ea typeface="Arial" pitchFamily="34" charset="0"/>
                <a:cs typeface="Segoe UI Light" pitchFamily="34" charset="0"/>
                <a:sym typeface="Arial" pitchFamily="34" charset="0"/>
                <a:hlinkClick r:id="rId5"/>
              </a:rPr>
              <a:t>http://susproc.jrc.ec.europa.eu/activities/emas/documents/TourismBEMP.pdf</a:t>
            </a:r>
          </a:p>
        </p:txBody>
      </p:sp>
      <p:sp>
        <p:nvSpPr>
          <p:cNvPr id="82957" name="“ Changes  don’t need to be always huge and sometimes small idea can have a great impact. “"/>
          <p:cNvSpPr txBox="1">
            <a:spLocks noChangeArrowheads="1"/>
          </p:cNvSpPr>
          <p:nvPr/>
        </p:nvSpPr>
        <p:spPr bwMode="auto">
          <a:xfrm>
            <a:off x="6461125" y="6281738"/>
            <a:ext cx="13174663" cy="14255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pPr defTabSz="584200" eaLnBrk="0" hangingPunct="0">
              <a:buSzPct val="100000"/>
            </a:pPr>
            <a:r>
              <a:rPr lang="en-US" sz="4300" i="1">
                <a:solidFill>
                  <a:srgbClr val="535353"/>
                </a:solidFill>
                <a:latin typeface="Segoe UI Light" pitchFamily="34" charset="0"/>
                <a:sym typeface="Arial" pitchFamily="34" charset="0"/>
              </a:rPr>
              <a:t>„Pokyčiai nebūtinai turi būti didžiuliai, kartais maža idėja gali turėti didelę įtaką.“</a:t>
            </a:r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Rectangle"/>
          <p:cNvSpPr/>
          <p:nvPr/>
        </p:nvSpPr>
        <p:spPr>
          <a:xfrm>
            <a:off x="300038" y="2136775"/>
            <a:ext cx="5740400" cy="225107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83971" name="DESIGNING CUSTOMER JOURNEY"/>
          <p:cNvSpPr txBox="1">
            <a:spLocks noChangeArrowheads="1"/>
          </p:cNvSpPr>
          <p:nvPr/>
        </p:nvSpPr>
        <p:spPr bwMode="auto">
          <a:xfrm>
            <a:off x="690563" y="2611438"/>
            <a:ext cx="4959350" cy="1379537"/>
          </a:xfrm>
          <a:prstGeom prst="rect">
            <a:avLst/>
          </a:prstGeom>
          <a:solidFill>
            <a:srgbClr val="FFFFFF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pPr defTabSz="584200" eaLnBrk="0" hangingPunct="0">
              <a:buSzPct val="100000"/>
            </a:pPr>
            <a:r>
              <a:rPr lang="en-US" sz="8300" b="1">
                <a:solidFill>
                  <a:srgbClr val="53585F"/>
                </a:solidFill>
                <a:latin typeface="Segoe UI Light" pitchFamily="34" charset="0"/>
                <a:cs typeface="Helvetica Neue"/>
              </a:rPr>
              <a:t>2 ATVEJIS</a:t>
            </a:r>
          </a:p>
        </p:txBody>
      </p:sp>
      <p:pic>
        <p:nvPicPr>
          <p:cNvPr id="83972" name="Picture 2" descr="Picture 2"/>
          <p:cNvPicPr>
            <a:picLocks noChangeAspect="1"/>
          </p:cNvPicPr>
          <p:nvPr/>
        </p:nvPicPr>
        <p:blipFill>
          <a:blip r:embed="rId3" cstate="print"/>
          <a:srcRect l="49394"/>
          <a:stretch>
            <a:fillRect/>
          </a:stretch>
        </p:blipFill>
        <p:spPr bwMode="auto">
          <a:xfrm>
            <a:off x="16806863" y="0"/>
            <a:ext cx="7669212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83973" name="Picture 3" descr="Picture 3"/>
          <p:cNvPicPr>
            <a:picLocks noChangeAspect="1"/>
          </p:cNvPicPr>
          <p:nvPr/>
        </p:nvPicPr>
        <p:blipFill>
          <a:blip r:embed="rId4" cstate="print"/>
          <a:srcRect l="24751" t="7764"/>
          <a:stretch>
            <a:fillRect/>
          </a:stretch>
        </p:blipFill>
        <p:spPr bwMode="auto">
          <a:xfrm>
            <a:off x="10061575" y="11431588"/>
            <a:ext cx="14250988" cy="23431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83974" name="Picture 7" descr="Picture 7"/>
          <p:cNvPicPr>
            <a:picLocks noChangeAspect="1"/>
          </p:cNvPicPr>
          <p:nvPr/>
        </p:nvPicPr>
        <p:blipFill>
          <a:blip r:embed="rId4" cstate="print"/>
          <a:srcRect r="71484" b="69"/>
          <a:stretch>
            <a:fillRect/>
          </a:stretch>
        </p:blipFill>
        <p:spPr bwMode="auto">
          <a:xfrm>
            <a:off x="0" y="11236325"/>
            <a:ext cx="5400675" cy="25384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83975" name="Picture 2" descr="Picture 2"/>
          <p:cNvPicPr>
            <a:picLocks noChangeAspect="1"/>
          </p:cNvPicPr>
          <p:nvPr/>
        </p:nvPicPr>
        <p:blipFill>
          <a:blip r:embed="rId3" cstate="print"/>
          <a:srcRect r="35863" b="20"/>
          <a:stretch>
            <a:fillRect/>
          </a:stretch>
        </p:blipFill>
        <p:spPr bwMode="auto">
          <a:xfrm>
            <a:off x="261938" y="0"/>
            <a:ext cx="9718675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83976" name="Picture 2" descr="Picture 2"/>
          <p:cNvPicPr>
            <a:picLocks noChangeAspect="1"/>
          </p:cNvPicPr>
          <p:nvPr/>
        </p:nvPicPr>
        <p:blipFill>
          <a:blip r:embed="rId3" cstate="print"/>
          <a:srcRect l="1228" t="87347" r="36070" b="18"/>
          <a:stretch>
            <a:fillRect/>
          </a:stretch>
        </p:blipFill>
        <p:spPr bwMode="auto">
          <a:xfrm>
            <a:off x="8675688" y="1817688"/>
            <a:ext cx="9447212" cy="263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83977" name="Picture 3" descr="Picture 3"/>
          <p:cNvPicPr>
            <a:picLocks noChangeAspect="1"/>
          </p:cNvPicPr>
          <p:nvPr/>
        </p:nvPicPr>
        <p:blipFill>
          <a:blip r:embed="rId4" cstate="print"/>
          <a:srcRect l="34077" t="27046" r="1968" b="54584"/>
          <a:stretch>
            <a:fillRect/>
          </a:stretch>
        </p:blipFill>
        <p:spPr bwMode="auto">
          <a:xfrm>
            <a:off x="3663950" y="11907838"/>
            <a:ext cx="12111038" cy="466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83978" name="“ Coffee is a very ineffective product - only 0.2% of it is consumed. Dutch company has used coffee grounds waste creating a high-value product.“"/>
          <p:cNvSpPr txBox="1">
            <a:spLocks noChangeArrowheads="1"/>
          </p:cNvSpPr>
          <p:nvPr/>
        </p:nvSpPr>
        <p:spPr bwMode="auto">
          <a:xfrm>
            <a:off x="6227763" y="6580188"/>
            <a:ext cx="12787312" cy="20875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pPr defTabSz="584200" eaLnBrk="0" hangingPunct="0">
              <a:buSzPct val="100000"/>
            </a:pPr>
            <a:r>
              <a:rPr lang="en-US" sz="4300" i="1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„Kava yra labai nenaudingas produktas – jos pakartotinai sunaudojama tik 0,2 proc. Nyderlandų kompanija panaudojo kavos tirščių atliekas, sukurdama aukštos kokybės produktą.“</a:t>
            </a:r>
          </a:p>
        </p:txBody>
      </p:sp>
      <p:sp>
        <p:nvSpPr>
          <p:cNvPr id="83979" name="Rotterzwam coffee mushrooms"/>
          <p:cNvSpPr txBox="1">
            <a:spLocks noChangeArrowheads="1"/>
          </p:cNvSpPr>
          <p:nvPr/>
        </p:nvSpPr>
        <p:spPr bwMode="auto">
          <a:xfrm>
            <a:off x="6408738" y="1968500"/>
            <a:ext cx="14017625" cy="13795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defTabSz="584200" eaLnBrk="0" hangingPunct="0">
              <a:buSzPct val="100000"/>
            </a:pPr>
            <a:r>
              <a:rPr lang="en-US" sz="8300" b="1">
                <a:solidFill>
                  <a:srgbClr val="53585F"/>
                </a:solidFill>
                <a:latin typeface="Segoe UI Light" pitchFamily="34" charset="0"/>
                <a:cs typeface="Helvetica Neue"/>
              </a:rPr>
              <a:t>Rotterzwam kavos grybai</a:t>
            </a:r>
          </a:p>
        </p:txBody>
      </p:sp>
      <p:sp>
        <p:nvSpPr>
          <p:cNvPr id="83980" name="Reuse: Coffee grounds closed in the loop to create a high-value local product."/>
          <p:cNvSpPr txBox="1">
            <a:spLocks noChangeArrowheads="1"/>
          </p:cNvSpPr>
          <p:nvPr/>
        </p:nvSpPr>
        <p:spPr bwMode="auto">
          <a:xfrm>
            <a:off x="6513513" y="3965575"/>
            <a:ext cx="12785725" cy="13954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pPr defTabSz="584200" eaLnBrk="0" hangingPunct="0">
              <a:buSzPct val="100000"/>
            </a:pPr>
            <a:r>
              <a:rPr lang="en-US" sz="4200" b="1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Pakartotinis panaudojimas: </a:t>
            </a:r>
            <a:r>
              <a:rPr lang="en-US" sz="4200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Kavos tirščiai cikle, kad būtų sukurtas </a:t>
            </a:r>
            <a:r>
              <a:rPr lang="en-US" sz="4200" b="1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aukštos kokybės </a:t>
            </a:r>
            <a:r>
              <a:rPr lang="en-US" sz="4200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vietinis produktas.</a:t>
            </a:r>
          </a:p>
        </p:txBody>
      </p:sp>
      <p:sp>
        <p:nvSpPr>
          <p:cNvPr id="887" name="Resource:https://www.rotterzwam.nl/en_US/"/>
          <p:cNvSpPr txBox="1"/>
          <p:nvPr/>
        </p:nvSpPr>
        <p:spPr>
          <a:xfrm>
            <a:off x="6391275" y="11433175"/>
            <a:ext cx="5919788" cy="474663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 eaLnBrk="0" hangingPunct="0">
              <a:lnSpc>
                <a:spcPts val="2900"/>
              </a:lnSpc>
              <a:buSzPct val="100000"/>
            </a:pPr>
            <a:r>
              <a:rPr lang="en-US" sz="2600" u="sng">
                <a:latin typeface="Segoe UI Light" pitchFamily="34" charset="0"/>
                <a:ea typeface="Arial" pitchFamily="34" charset="0"/>
                <a:cs typeface="Segoe UI Light" pitchFamily="34" charset="0"/>
                <a:sym typeface="Arial" pitchFamily="34" charset="0"/>
              </a:rPr>
              <a:t>altinis.</a:t>
            </a:r>
            <a:r>
              <a:rPr lang="en-US" sz="2600" u="sng">
                <a:solidFill>
                  <a:srgbClr val="0000FF"/>
                </a:solidFill>
                <a:latin typeface="Segoe UI Light" pitchFamily="34" charset="0"/>
                <a:ea typeface="Arial" pitchFamily="34" charset="0"/>
                <a:cs typeface="Segoe UI Light" pitchFamily="34" charset="0"/>
                <a:sym typeface="Arial" pitchFamily="34" charset="0"/>
                <a:hlinkClick r:id="rId5"/>
              </a:rPr>
              <a:t>https://www.rotterzwam.nl/en_US/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warze"/>
          <p:cNvSpPr txBox="1">
            <a:spLocks noChangeArrowheads="1"/>
          </p:cNvSpPr>
          <p:nvPr/>
        </p:nvSpPr>
        <p:spPr bwMode="auto">
          <a:xfrm>
            <a:off x="-2922588" y="22075775"/>
            <a:ext cx="24087138" cy="15557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71433" tIns="71433" rIns="71433" bIns="71433" anchor="b"/>
          <a:lstStyle/>
          <a:p>
            <a:pPr algn="ctr" defTabSz="584200" eaLnBrk="0" hangingPunct="0">
              <a:lnSpc>
                <a:spcPct val="90000"/>
              </a:lnSpc>
              <a:buSzPct val="100000"/>
            </a:pPr>
            <a:r>
              <a:rPr lang="en-US" sz="9400">
                <a:latin typeface="Helvetica Neue Thin"/>
                <a:ea typeface="Helvetica Neue Thin"/>
                <a:cs typeface="Helvetica Neue Thin"/>
                <a:sym typeface="Helvetica Neue Thin"/>
              </a:rPr>
              <a:t>twarze</a:t>
            </a:r>
          </a:p>
        </p:txBody>
      </p:sp>
      <p:pic>
        <p:nvPicPr>
          <p:cNvPr id="38915" name="Picture 2" descr="Picture 2"/>
          <p:cNvPicPr>
            <a:picLocks noChangeAspect="1"/>
          </p:cNvPicPr>
          <p:nvPr/>
        </p:nvPicPr>
        <p:blipFill>
          <a:blip r:embed="rId3" cstate="print"/>
          <a:srcRect l="49394"/>
          <a:stretch>
            <a:fillRect/>
          </a:stretch>
        </p:blipFill>
        <p:spPr bwMode="auto">
          <a:xfrm>
            <a:off x="16806863" y="0"/>
            <a:ext cx="7669212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8916" name="Picture 3" descr="Picture 3"/>
          <p:cNvPicPr>
            <a:picLocks noChangeAspect="1"/>
          </p:cNvPicPr>
          <p:nvPr/>
        </p:nvPicPr>
        <p:blipFill>
          <a:blip r:embed="rId4" cstate="print"/>
          <a:srcRect l="24751" t="31"/>
          <a:stretch>
            <a:fillRect/>
          </a:stretch>
        </p:blipFill>
        <p:spPr bwMode="auto">
          <a:xfrm>
            <a:off x="10061575" y="11234738"/>
            <a:ext cx="14250988" cy="2540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8917" name="Picture 18" descr="Picture 18"/>
          <p:cNvPicPr>
            <a:picLocks noChangeAspect="1"/>
          </p:cNvPicPr>
          <p:nvPr/>
        </p:nvPicPr>
        <p:blipFill>
          <a:blip r:embed="rId4" cstate="print"/>
          <a:srcRect r="71484" b="69"/>
          <a:stretch>
            <a:fillRect/>
          </a:stretch>
        </p:blipFill>
        <p:spPr bwMode="auto">
          <a:xfrm>
            <a:off x="0" y="11236325"/>
            <a:ext cx="5400675" cy="25384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8918" name="Picture 2" descr="Picture 2"/>
          <p:cNvPicPr>
            <a:picLocks noChangeAspect="1"/>
          </p:cNvPicPr>
          <p:nvPr/>
        </p:nvPicPr>
        <p:blipFill>
          <a:blip r:embed="rId3" cstate="print"/>
          <a:srcRect r="35863" b="20"/>
          <a:stretch>
            <a:fillRect/>
          </a:stretch>
        </p:blipFill>
        <p:spPr bwMode="auto">
          <a:xfrm>
            <a:off x="261938" y="0"/>
            <a:ext cx="9718675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8919" name="Picture 2" descr="Picture 2"/>
          <p:cNvPicPr>
            <a:picLocks noChangeAspect="1"/>
          </p:cNvPicPr>
          <p:nvPr/>
        </p:nvPicPr>
        <p:blipFill>
          <a:blip r:embed="rId3" cstate="print"/>
          <a:srcRect l="1228" t="87347" r="36070" b="18"/>
          <a:stretch>
            <a:fillRect/>
          </a:stretch>
        </p:blipFill>
        <p:spPr bwMode="auto">
          <a:xfrm>
            <a:off x="8675688" y="1817688"/>
            <a:ext cx="9447212" cy="263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8920" name="Picture 3" descr="Picture 3"/>
          <p:cNvPicPr>
            <a:picLocks noChangeAspect="1"/>
          </p:cNvPicPr>
          <p:nvPr/>
        </p:nvPicPr>
        <p:blipFill>
          <a:blip r:embed="rId4" cstate="print"/>
          <a:srcRect l="34077" t="27046" r="1968" b="54584"/>
          <a:stretch>
            <a:fillRect/>
          </a:stretch>
        </p:blipFill>
        <p:spPr bwMode="auto">
          <a:xfrm>
            <a:off x="3663950" y="11907838"/>
            <a:ext cx="12111038" cy="466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365" name="Środa 20.06"/>
          <p:cNvSpPr txBox="1"/>
          <p:nvPr/>
        </p:nvSpPr>
        <p:spPr>
          <a:xfrm>
            <a:off x="15717838" y="2230438"/>
            <a:ext cx="4792662" cy="88265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miter lim="400000"/>
          </a:ln>
          <a:extLst>
            <a:ext uri="{C572A759-6A51-4108-AA02-DFA0A04FC94B}"/>
          </a:extLst>
        </p:spPr>
        <p:txBody>
          <a:bodyPr lIns="71434" tIns="71434" rIns="71434" bIns="71434" anchor="ctr">
            <a:spAutoFit/>
          </a:bodyPr>
          <a:lstStyle/>
          <a:p>
            <a:pPr algn="ctr" defTabSz="584200" eaLnBrk="0" hangingPunct="0">
              <a:buSzPct val="100000"/>
            </a:pPr>
            <a:r>
              <a:rPr lang="en-US" sz="4800" b="1">
                <a:solidFill>
                  <a:srgbClr val="F2F2F2"/>
                </a:solidFill>
                <a:latin typeface="Segoe UI Light" pitchFamily="34" charset="0"/>
                <a:cs typeface="Helvetica Neue"/>
              </a:rPr>
              <a:t>2-oji diena</a:t>
            </a:r>
          </a:p>
        </p:txBody>
      </p:sp>
      <p:sp>
        <p:nvSpPr>
          <p:cNvPr id="366" name="Wtorek 19.06"/>
          <p:cNvSpPr txBox="1"/>
          <p:nvPr/>
        </p:nvSpPr>
        <p:spPr>
          <a:xfrm>
            <a:off x="4332288" y="2268538"/>
            <a:ext cx="3787775" cy="85248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miter lim="400000"/>
          </a:ln>
          <a:extLst>
            <a:ext uri="{C572A759-6A51-4108-AA02-DFA0A04FC94B}"/>
          </a:extLst>
        </p:spPr>
        <p:txBody>
          <a:bodyPr lIns="71434" tIns="71434" rIns="71434" bIns="71434" anchor="ctr">
            <a:spAutoFit/>
          </a:bodyPr>
          <a:lstStyle/>
          <a:p>
            <a:pPr algn="ctr" defTabSz="584200" eaLnBrk="0" hangingPunct="0">
              <a:buSzPct val="100000"/>
            </a:pPr>
            <a:r>
              <a:rPr lang="en-US" sz="4600" b="1">
                <a:solidFill>
                  <a:srgbClr val="F2F2F2"/>
                </a:solidFill>
                <a:latin typeface="Segoe UI Light" pitchFamily="34" charset="0"/>
                <a:cs typeface="Helvetica Neue"/>
              </a:rPr>
              <a:t>1-oji diena</a:t>
            </a:r>
          </a:p>
        </p:txBody>
      </p:sp>
      <p:sp>
        <p:nvSpPr>
          <p:cNvPr id="38923" name="Rectangle"/>
          <p:cNvSpPr>
            <a:spLocks noChangeArrowheads="1"/>
          </p:cNvSpPr>
          <p:nvPr/>
        </p:nvSpPr>
        <p:spPr bwMode="auto">
          <a:xfrm>
            <a:off x="441325" y="3281363"/>
            <a:ext cx="11569700" cy="7475537"/>
          </a:xfrm>
          <a:prstGeom prst="rect">
            <a:avLst/>
          </a:prstGeom>
          <a:solidFill>
            <a:srgbClr val="DDDDDD"/>
          </a:solidFill>
          <a:ln w="38100">
            <a:solidFill>
              <a:srgbClr val="FFFFFF"/>
            </a:solidFill>
            <a:miter lim="800000"/>
            <a:headEnd/>
            <a:tailEnd/>
          </a:ln>
        </p:spPr>
        <p:txBody>
          <a:bodyPr lIns="50800" tIns="50800" rIns="50800" bIns="50800" anchor="ctr"/>
          <a:lstStyle/>
          <a:p>
            <a:pPr algn="ctr" hangingPunct="0"/>
            <a:endParaRPr lang="en-US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8924" name="09:00 - 10:30…"/>
          <p:cNvSpPr txBox="1">
            <a:spLocks noChangeArrowheads="1"/>
          </p:cNvSpPr>
          <p:nvPr/>
        </p:nvSpPr>
        <p:spPr bwMode="auto">
          <a:xfrm>
            <a:off x="598488" y="3476625"/>
            <a:ext cx="11228387" cy="98139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71434" tIns="71434" rIns="71434" bIns="71434"/>
          <a:lstStyle/>
          <a:p>
            <a:pPr defTabSz="584200" eaLnBrk="0" hangingPunct="0">
              <a:buSzPct val="100000"/>
            </a:pPr>
            <a:r>
              <a:rPr lang="en-US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09.00 – 09.45 </a:t>
            </a:r>
            <a:r>
              <a:rPr lang="en-US" b="1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Įvadas</a:t>
            </a:r>
          </a:p>
          <a:p>
            <a:pPr defTabSz="584200" eaLnBrk="0" hangingPunct="0">
              <a:buSzPct val="100000"/>
            </a:pPr>
            <a:r>
              <a:rPr lang="en-US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09.45 – 10.45 </a:t>
            </a:r>
            <a:r>
              <a:rPr lang="en-US" b="1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Poreikiai ir iššūkiai</a:t>
            </a:r>
          </a:p>
          <a:p>
            <a:pPr defTabSz="584200" eaLnBrk="0" hangingPunct="0">
              <a:buSzPct val="100000"/>
            </a:pPr>
            <a:r>
              <a:rPr lang="en-US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10.45 – 11.00 </a:t>
            </a:r>
            <a:r>
              <a:rPr lang="en-US" b="1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Kavos pertraukėlė</a:t>
            </a:r>
          </a:p>
          <a:p>
            <a:pPr defTabSz="584200" eaLnBrk="0" hangingPunct="0">
              <a:buSzPct val="100000"/>
            </a:pPr>
            <a:r>
              <a:rPr lang="en-US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11.00 – 13.00 </a:t>
            </a:r>
            <a:r>
              <a:rPr lang="en-US" b="1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Vartotojo poreikiai ir lūkesčiai</a:t>
            </a:r>
          </a:p>
          <a:p>
            <a:pPr defTabSz="584200" eaLnBrk="0" hangingPunct="0">
              <a:buSzPct val="100000"/>
            </a:pPr>
            <a:r>
              <a:rPr lang="en-US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13.00 – 13.40 </a:t>
            </a:r>
            <a:r>
              <a:rPr lang="en-US" b="1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Pietūs</a:t>
            </a:r>
          </a:p>
          <a:p>
            <a:pPr defTabSz="584200" eaLnBrk="0" hangingPunct="0">
              <a:buSzPct val="100000"/>
            </a:pPr>
            <a:r>
              <a:rPr lang="en-US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13.40 – 14.50 </a:t>
            </a:r>
            <a:r>
              <a:rPr lang="en-US" b="1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Vertės pasiūlymas ir dizaino iššūkis</a:t>
            </a:r>
          </a:p>
          <a:p>
            <a:pPr defTabSz="584200" eaLnBrk="0" hangingPunct="0">
              <a:buSzPct val="100000"/>
            </a:pPr>
            <a:r>
              <a:rPr lang="en-US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14.50 – 15.00 </a:t>
            </a:r>
            <a:r>
              <a:rPr lang="en-US" b="1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Apibendrinimas</a:t>
            </a:r>
          </a:p>
        </p:txBody>
      </p:sp>
      <p:sp>
        <p:nvSpPr>
          <p:cNvPr id="38925" name="Rectangle"/>
          <p:cNvSpPr>
            <a:spLocks noChangeArrowheads="1"/>
          </p:cNvSpPr>
          <p:nvPr/>
        </p:nvSpPr>
        <p:spPr bwMode="auto">
          <a:xfrm>
            <a:off x="12330113" y="3281363"/>
            <a:ext cx="11569700" cy="7475537"/>
          </a:xfrm>
          <a:prstGeom prst="rect">
            <a:avLst/>
          </a:prstGeom>
          <a:solidFill>
            <a:srgbClr val="DDDDDD"/>
          </a:solidFill>
          <a:ln w="38100">
            <a:solidFill>
              <a:srgbClr val="FFFFFF"/>
            </a:solidFill>
            <a:miter lim="800000"/>
            <a:headEnd/>
            <a:tailEnd/>
          </a:ln>
        </p:spPr>
        <p:txBody>
          <a:bodyPr lIns="50800" tIns="50800" rIns="50800" bIns="50800" anchor="ctr"/>
          <a:lstStyle/>
          <a:p>
            <a:pPr algn="ctr" hangingPunct="0"/>
            <a:endParaRPr lang="en-US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8926" name="09:00 - 10:30…"/>
          <p:cNvSpPr txBox="1">
            <a:spLocks noChangeArrowheads="1"/>
          </p:cNvSpPr>
          <p:nvPr/>
        </p:nvSpPr>
        <p:spPr bwMode="auto">
          <a:xfrm>
            <a:off x="12499975" y="3476625"/>
            <a:ext cx="11228388" cy="98139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71434" tIns="71434" rIns="71434" bIns="71434"/>
          <a:lstStyle/>
          <a:p>
            <a:pPr defTabSz="584200" eaLnBrk="0" hangingPunct="0">
              <a:buSzPct val="100000"/>
            </a:pPr>
            <a:r>
              <a:rPr lang="en-US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09.00 – 10.30 </a:t>
            </a:r>
            <a:r>
              <a:rPr lang="en-US" b="1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Idėjų kūrimas</a:t>
            </a:r>
          </a:p>
          <a:p>
            <a:pPr defTabSz="584200" eaLnBrk="0" hangingPunct="0">
              <a:buSzPct val="100000"/>
            </a:pPr>
            <a:r>
              <a:rPr lang="en-US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10.30 – 10.45 </a:t>
            </a:r>
            <a:r>
              <a:rPr lang="en-US" b="1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Kavos pertraukėlė</a:t>
            </a:r>
            <a:r>
              <a:rPr lang="en-US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 </a:t>
            </a:r>
          </a:p>
          <a:p>
            <a:pPr defTabSz="584200" eaLnBrk="0" hangingPunct="0">
              <a:buSzPct val="100000"/>
            </a:pPr>
            <a:r>
              <a:rPr lang="en-US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10:45 - 12:30 </a:t>
            </a:r>
            <a:r>
              <a:rPr lang="en-US" b="1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Idėjų pasirinkimas</a:t>
            </a:r>
          </a:p>
          <a:p>
            <a:pPr defTabSz="584200" eaLnBrk="0" hangingPunct="0">
              <a:buSzPct val="100000"/>
            </a:pPr>
            <a:r>
              <a:rPr lang="en-US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12.30 – 13.00 </a:t>
            </a:r>
            <a:r>
              <a:rPr lang="en-US" b="1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Prototipų kūrimas</a:t>
            </a:r>
          </a:p>
          <a:p>
            <a:pPr defTabSz="584200" eaLnBrk="0" hangingPunct="0">
              <a:buSzPct val="100000"/>
            </a:pPr>
            <a:r>
              <a:rPr lang="en-US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13.00 – 13.40 </a:t>
            </a:r>
            <a:r>
              <a:rPr lang="en-US" b="1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Pietūs</a:t>
            </a:r>
          </a:p>
          <a:p>
            <a:pPr defTabSz="584200" eaLnBrk="0" hangingPunct="0">
              <a:buSzPct val="100000"/>
            </a:pPr>
            <a:r>
              <a:rPr lang="en-US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13.40 – 14.30 </a:t>
            </a:r>
            <a:r>
              <a:rPr lang="en-US" b="1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Testavimas</a:t>
            </a:r>
          </a:p>
          <a:p>
            <a:pPr defTabSz="584200" eaLnBrk="0" hangingPunct="0">
              <a:buSzPct val="100000"/>
            </a:pPr>
            <a:r>
              <a:rPr lang="en-US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14.30 – 15.00 </a:t>
            </a:r>
            <a:r>
              <a:rPr lang="en-US" b="1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Apibendrinimas</a:t>
            </a:r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Rectangle"/>
          <p:cNvSpPr/>
          <p:nvPr/>
        </p:nvSpPr>
        <p:spPr>
          <a:xfrm>
            <a:off x="300038" y="2136775"/>
            <a:ext cx="5740400" cy="225107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84995" name="DESIGNING CUSTOMER JOURNEY"/>
          <p:cNvSpPr txBox="1">
            <a:spLocks noChangeArrowheads="1"/>
          </p:cNvSpPr>
          <p:nvPr/>
        </p:nvSpPr>
        <p:spPr bwMode="auto">
          <a:xfrm>
            <a:off x="742950" y="2652713"/>
            <a:ext cx="4857750" cy="1379537"/>
          </a:xfrm>
          <a:prstGeom prst="rect">
            <a:avLst/>
          </a:prstGeom>
          <a:solidFill>
            <a:srgbClr val="FFFFFF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pPr defTabSz="584200" eaLnBrk="0" hangingPunct="0">
              <a:buSzPct val="100000"/>
            </a:pPr>
            <a:r>
              <a:rPr lang="en-US" sz="8300" b="1">
                <a:solidFill>
                  <a:srgbClr val="53585F"/>
                </a:solidFill>
                <a:latin typeface="Segoe UI Light" pitchFamily="34" charset="0"/>
                <a:cs typeface="Helvetica Neue"/>
              </a:rPr>
              <a:t>3 ATVEJIS</a:t>
            </a:r>
          </a:p>
        </p:txBody>
      </p:sp>
      <p:pic>
        <p:nvPicPr>
          <p:cNvPr id="84996" name="Picture 2" descr="Picture 2"/>
          <p:cNvPicPr>
            <a:picLocks noChangeAspect="1"/>
          </p:cNvPicPr>
          <p:nvPr/>
        </p:nvPicPr>
        <p:blipFill>
          <a:blip r:embed="rId3" cstate="print"/>
          <a:srcRect l="49394"/>
          <a:stretch>
            <a:fillRect/>
          </a:stretch>
        </p:blipFill>
        <p:spPr bwMode="auto">
          <a:xfrm>
            <a:off x="16806863" y="0"/>
            <a:ext cx="7669212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84997" name="Picture 3" descr="Picture 3"/>
          <p:cNvPicPr>
            <a:picLocks noChangeAspect="1"/>
          </p:cNvPicPr>
          <p:nvPr/>
        </p:nvPicPr>
        <p:blipFill>
          <a:blip r:embed="rId4" cstate="print"/>
          <a:srcRect l="24751" t="31"/>
          <a:stretch>
            <a:fillRect/>
          </a:stretch>
        </p:blipFill>
        <p:spPr bwMode="auto">
          <a:xfrm>
            <a:off x="10061575" y="11234738"/>
            <a:ext cx="14250988" cy="2540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84998" name="Picture 7" descr="Picture 7"/>
          <p:cNvPicPr>
            <a:picLocks noChangeAspect="1"/>
          </p:cNvPicPr>
          <p:nvPr/>
        </p:nvPicPr>
        <p:blipFill>
          <a:blip r:embed="rId4" cstate="print"/>
          <a:srcRect r="71484" b="69"/>
          <a:stretch>
            <a:fillRect/>
          </a:stretch>
        </p:blipFill>
        <p:spPr bwMode="auto">
          <a:xfrm>
            <a:off x="0" y="11236325"/>
            <a:ext cx="5400675" cy="25384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84999" name="Picture 2" descr="Picture 2"/>
          <p:cNvPicPr>
            <a:picLocks noChangeAspect="1"/>
          </p:cNvPicPr>
          <p:nvPr/>
        </p:nvPicPr>
        <p:blipFill>
          <a:blip r:embed="rId3" cstate="print"/>
          <a:srcRect r="35863" b="20"/>
          <a:stretch>
            <a:fillRect/>
          </a:stretch>
        </p:blipFill>
        <p:spPr bwMode="auto">
          <a:xfrm>
            <a:off x="261938" y="0"/>
            <a:ext cx="9718675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85000" name="Picture 2" descr="Picture 2"/>
          <p:cNvPicPr>
            <a:picLocks noChangeAspect="1"/>
          </p:cNvPicPr>
          <p:nvPr/>
        </p:nvPicPr>
        <p:blipFill>
          <a:blip r:embed="rId3" cstate="print"/>
          <a:srcRect l="1228" t="87347" r="36070" b="18"/>
          <a:stretch>
            <a:fillRect/>
          </a:stretch>
        </p:blipFill>
        <p:spPr bwMode="auto">
          <a:xfrm>
            <a:off x="8675688" y="1817688"/>
            <a:ext cx="9447212" cy="263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85001" name="Picture 3" descr="Picture 3"/>
          <p:cNvPicPr>
            <a:picLocks noChangeAspect="1"/>
          </p:cNvPicPr>
          <p:nvPr/>
        </p:nvPicPr>
        <p:blipFill>
          <a:blip r:embed="rId4" cstate="print"/>
          <a:srcRect l="34077" t="27046" r="1968" b="54584"/>
          <a:stretch>
            <a:fillRect/>
          </a:stretch>
        </p:blipFill>
        <p:spPr bwMode="auto">
          <a:xfrm>
            <a:off x="3663950" y="11907838"/>
            <a:ext cx="12111038" cy="466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85002" name="“Classic, luxury five-star venue employing over 600 staff members changes waste management approach and habits resulting in 95 % of non-food waste kept from landfill.“"/>
          <p:cNvSpPr txBox="1">
            <a:spLocks noChangeArrowheads="1"/>
          </p:cNvSpPr>
          <p:nvPr/>
        </p:nvSpPr>
        <p:spPr bwMode="auto">
          <a:xfrm>
            <a:off x="6261100" y="5483225"/>
            <a:ext cx="13427075" cy="27495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pPr defTabSz="584200" eaLnBrk="0" hangingPunct="0">
              <a:buSzPct val="100000"/>
            </a:pPr>
            <a:r>
              <a:rPr lang="en-US" sz="4300" i="1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„Klasikinis, prabangus penkių žvaigždučių viešbutis, kuriame dirba daugiau nei 600 darbuotojų, keičia atliekų tvarkymo metodą ir įpročius, todėl 95 % ne maisto atliekų nebepatenka į sąvartynus.“</a:t>
            </a:r>
          </a:p>
        </p:txBody>
      </p:sp>
      <p:sp>
        <p:nvSpPr>
          <p:cNvPr id="85003" name="Rotterzwam coffee mushrooms"/>
          <p:cNvSpPr txBox="1">
            <a:spLocks noChangeArrowheads="1"/>
          </p:cNvSpPr>
          <p:nvPr/>
        </p:nvSpPr>
        <p:spPr bwMode="auto">
          <a:xfrm>
            <a:off x="6408738" y="1968500"/>
            <a:ext cx="14017625" cy="13795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defTabSz="584200" eaLnBrk="0" hangingPunct="0">
              <a:buSzPct val="100000"/>
            </a:pPr>
            <a:r>
              <a:rPr lang="en-US" sz="8300" b="1">
                <a:solidFill>
                  <a:srgbClr val="53585F"/>
                </a:solidFill>
                <a:latin typeface="Segoe UI Light" pitchFamily="34" charset="0"/>
                <a:cs typeface="Helvetica Neue"/>
              </a:rPr>
              <a:t>Rotterzwam kavos grybai</a:t>
            </a:r>
          </a:p>
        </p:txBody>
      </p:sp>
      <p:sp>
        <p:nvSpPr>
          <p:cNvPr id="85004" name="Recycle and reprogram habits: Changing waste management culture and procedures"/>
          <p:cNvSpPr txBox="1">
            <a:spLocks noChangeArrowheads="1"/>
          </p:cNvSpPr>
          <p:nvPr/>
        </p:nvSpPr>
        <p:spPr bwMode="auto">
          <a:xfrm>
            <a:off x="6378575" y="3532188"/>
            <a:ext cx="16413163" cy="13954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pPr defTabSz="584200" eaLnBrk="0" hangingPunct="0">
              <a:buSzPct val="100000"/>
            </a:pPr>
            <a:r>
              <a:rPr lang="en-US" sz="4200" b="1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Pakartotinio perdirbimo ir perprogramavimo įpročiai: </a:t>
            </a:r>
            <a:r>
              <a:rPr lang="en-US" sz="4200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Keičiami atliekų tvarkymo įpročiai ir procedūros </a:t>
            </a:r>
          </a:p>
        </p:txBody>
      </p:sp>
      <p:sp>
        <p:nvSpPr>
          <p:cNvPr id="902" name="Source: http://susproc.jrc.ec.europa.eu/activities/emas/documents/TourismBEMP.pdf"/>
          <p:cNvSpPr txBox="1"/>
          <p:nvPr/>
        </p:nvSpPr>
        <p:spPr>
          <a:xfrm>
            <a:off x="6289675" y="11174413"/>
            <a:ext cx="11928475" cy="522287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 eaLnBrk="0" hangingPunct="0">
              <a:lnSpc>
                <a:spcPct val="114000"/>
              </a:lnSpc>
              <a:buSzPct val="100000"/>
            </a:pPr>
            <a:r>
              <a:rPr lang="en-US" sz="2600">
                <a:latin typeface="Segoe UI Light" pitchFamily="34" charset="0"/>
                <a:ea typeface="Arial" pitchFamily="34" charset="0"/>
                <a:cs typeface="Segoe UI Light" pitchFamily="34" charset="0"/>
                <a:sym typeface="Arial" pitchFamily="34" charset="0"/>
              </a:rPr>
              <a:t>Šaltinis: http://susproc.jrc.ec.europa.eu/activities/emas/documents/TourismBEMP.pdf</a:t>
            </a:r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06" name="Table"/>
          <p:cNvGraphicFramePr>
            <a:graphicFrameLocks noGrp="1"/>
          </p:cNvGraphicFramePr>
          <p:nvPr/>
        </p:nvGraphicFramePr>
        <p:xfrm>
          <a:off x="468313" y="381000"/>
          <a:ext cx="23582312" cy="1284288"/>
        </p:xfrm>
        <a:graphic>
          <a:graphicData uri="http://schemas.openxmlformats.org/drawingml/2006/table">
            <a:tbl>
              <a:tblPr/>
              <a:tblGrid>
                <a:gridCol w="4279900"/>
                <a:gridCol w="15111412"/>
                <a:gridCol w="4191000"/>
              </a:tblGrid>
              <a:tr h="12842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UŽDUOTIS 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33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Analogija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33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30 MINUTĖS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336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07" name="Table"/>
          <p:cNvGraphicFramePr>
            <a:graphicFrameLocks noGrp="1"/>
          </p:cNvGraphicFramePr>
          <p:nvPr/>
        </p:nvGraphicFramePr>
        <p:xfrm>
          <a:off x="468313" y="9382125"/>
          <a:ext cx="23582312" cy="3311208"/>
        </p:xfrm>
        <a:graphic>
          <a:graphicData uri="http://schemas.openxmlformats.org/drawingml/2006/table">
            <a:tbl>
              <a:tblPr/>
              <a:tblGrid>
                <a:gridCol w="3157537"/>
                <a:gridCol w="20424775"/>
              </a:tblGrid>
              <a:tr h="12588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Ką</a:t>
                      </a:r>
                      <a:r>
                        <a:rPr kumimoji="0" lang="lt-LT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 daryti</a:t>
                      </a:r>
                      <a:endParaRPr kumimoji="0" lang="en-US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Segoe UI Light" pitchFamily="34" charset="0"/>
                        <a:ea typeface="Helvetica" pitchFamily="34" charset="0"/>
                        <a:cs typeface="Segoe UI Light" pitchFamily="34" charset="0"/>
                        <a:sym typeface="Helvetica" pitchFamily="34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3360"/>
                    </a:solidFill>
                  </a:tcPr>
                </a:tc>
                <a:tc>
                  <a:txBody>
                    <a:bodyPr/>
                    <a:lstStyle/>
                    <a:p>
                      <a:pPr marL="320675" marR="0" lvl="0" indent="-320675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-"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latin typeface="Segoe UI Light" pitchFamily="34" charset="0"/>
                          <a:ea typeface="Helvetica Neue"/>
                          <a:cs typeface="Helvetica Neue"/>
                          <a:sym typeface="Helvetica Neue"/>
                        </a:rPr>
                        <a:t>Užrašykite 5 savo problemos analogijas</a:t>
                      </a:r>
                    </a:p>
                    <a:p>
                      <a:pPr marL="320675" marR="0" lvl="0" indent="-320675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-"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latin typeface="Segoe UI Light" pitchFamily="34" charset="0"/>
                          <a:ea typeface="Helvetica Neue"/>
                          <a:cs typeface="Helvetica Neue"/>
                          <a:sym typeface="Helvetica Neue"/>
                        </a:rPr>
                        <a:t>Pasirinkite labiausiai stebinančią </a:t>
                      </a:r>
                    </a:p>
                    <a:p>
                      <a:pPr marL="320675" marR="0" lvl="0" indent="-320675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-"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latin typeface="Segoe UI Light" pitchFamily="34" charset="0"/>
                          <a:ea typeface="Helvetica Neue"/>
                          <a:cs typeface="Helvetica Neue"/>
                          <a:sym typeface="Helvetica Neue"/>
                        </a:rPr>
                        <a:t>Pridėkite pasirinktų analogijų charakteristikas</a:t>
                      </a:r>
                    </a:p>
                    <a:p>
                      <a:pPr marL="320675" marR="0" lvl="0" indent="-320675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-"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latin typeface="Segoe UI Light" pitchFamily="34" charset="0"/>
                          <a:ea typeface="Helvetica Neue"/>
                          <a:cs typeface="Helvetica Neue"/>
                          <a:sym typeface="Helvetica Neue"/>
                        </a:rPr>
                        <a:t>Grįžkite prie pirmosios problemos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2588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Vaidmuo</a:t>
                      </a:r>
                      <a:r>
                        <a:rPr kumimoji="0" lang="lt-LT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 </a:t>
                      </a:r>
                      <a:endParaRPr kumimoji="0" lang="en-US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Segoe UI Light" pitchFamily="34" charset="0"/>
                        <a:ea typeface="Helvetica" pitchFamily="34" charset="0"/>
                        <a:cs typeface="Segoe UI Light" pitchFamily="34" charset="0"/>
                        <a:sym typeface="Helvetica" pitchFamily="34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33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 Komandinis darbas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86039" name="file.png" descr="fil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56650" y="2271713"/>
            <a:ext cx="6502400" cy="65024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10" name="Table"/>
          <p:cNvGraphicFramePr>
            <a:graphicFrameLocks noGrp="1"/>
          </p:cNvGraphicFramePr>
          <p:nvPr/>
        </p:nvGraphicFramePr>
        <p:xfrm>
          <a:off x="468313" y="381000"/>
          <a:ext cx="23582312" cy="1284288"/>
        </p:xfrm>
        <a:graphic>
          <a:graphicData uri="http://schemas.openxmlformats.org/drawingml/2006/table">
            <a:tbl>
              <a:tblPr/>
              <a:tblGrid>
                <a:gridCol w="4279900"/>
                <a:gridCol w="15111412"/>
                <a:gridCol w="4191000"/>
              </a:tblGrid>
              <a:tr h="12842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UŽDUOTIS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33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Kūrybinė matrica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33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25 MINUTĖS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336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11" name="Table"/>
          <p:cNvGraphicFramePr>
            <a:graphicFrameLocks noGrp="1"/>
          </p:cNvGraphicFramePr>
          <p:nvPr/>
        </p:nvGraphicFramePr>
        <p:xfrm>
          <a:off x="468313" y="10401300"/>
          <a:ext cx="23582312" cy="2517776"/>
        </p:xfrm>
        <a:graphic>
          <a:graphicData uri="http://schemas.openxmlformats.org/drawingml/2006/table">
            <a:tbl>
              <a:tblPr/>
              <a:tblGrid>
                <a:gridCol w="3157537"/>
                <a:gridCol w="20424775"/>
              </a:tblGrid>
              <a:tr h="12588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Ką</a:t>
                      </a:r>
                      <a:r>
                        <a:rPr kumimoji="0" lang="lt-LT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 daryti</a:t>
                      </a:r>
                      <a:endParaRPr kumimoji="0" lang="en-US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Segoe UI Light" pitchFamily="34" charset="0"/>
                        <a:ea typeface="Helvetica" pitchFamily="34" charset="0"/>
                        <a:cs typeface="Segoe UI Light" pitchFamily="34" charset="0"/>
                        <a:sym typeface="Helvetica" pitchFamily="34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3360"/>
                    </a:solidFill>
                  </a:tcPr>
                </a:tc>
                <a:tc>
                  <a:txBody>
                    <a:bodyPr/>
                    <a:lstStyle/>
                    <a:p>
                      <a:pPr marL="320675" marR="0" lvl="0" indent="-320675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-"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latin typeface="Segoe UI Light" pitchFamily="34" charset="0"/>
                          <a:ea typeface="Helvetica Neue"/>
                          <a:cs typeface="Helvetica Neue"/>
                          <a:sym typeface="Helvetica Neue"/>
                        </a:rPr>
                        <a:t>Užrašykite 5 savo sprendimo elementus ir 5 vertybes, kurios yra svarbios jūsų klientams </a:t>
                      </a:r>
                    </a:p>
                    <a:p>
                      <a:pPr marL="320675" marR="0" lvl="0" indent="-320675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-"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latin typeface="Segoe UI Light" pitchFamily="34" charset="0"/>
                          <a:ea typeface="Helvetica Neue"/>
                          <a:cs typeface="Helvetica Neue"/>
                          <a:sym typeface="Helvetica Neue"/>
                        </a:rPr>
                        <a:t>Kurkite idėjas jų sankirtose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2588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Vaidmuo</a:t>
                      </a:r>
                      <a:r>
                        <a:rPr kumimoji="0" lang="lt-LT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 </a:t>
                      </a:r>
                      <a:endParaRPr kumimoji="0" lang="en-US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Segoe UI Light" pitchFamily="34" charset="0"/>
                        <a:ea typeface="Helvetica" pitchFamily="34" charset="0"/>
                        <a:cs typeface="Segoe UI Light" pitchFamily="34" charset="0"/>
                        <a:sym typeface="Helvetica" pitchFamily="34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33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Komandinis darbas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87063" name="grid.png" descr="grid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9063" y="2781300"/>
            <a:ext cx="6502400" cy="65024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DESIGNING CUSTOMER JOURNEY"/>
          <p:cNvSpPr txBox="1">
            <a:spLocks noChangeArrowheads="1"/>
          </p:cNvSpPr>
          <p:nvPr/>
        </p:nvSpPr>
        <p:spPr bwMode="auto">
          <a:xfrm>
            <a:off x="16152813" y="9142413"/>
            <a:ext cx="4638675" cy="671512"/>
          </a:xfrm>
          <a:prstGeom prst="rect">
            <a:avLst/>
          </a:prstGeom>
          <a:solidFill>
            <a:srgbClr val="FFFFFF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pPr defTabSz="584200" eaLnBrk="0" hangingPunct="0">
              <a:buSzPct val="100000"/>
            </a:pPr>
            <a:r>
              <a:rPr lang="en-US" sz="3700" b="1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Vertė klientui </a:t>
            </a:r>
          </a:p>
        </p:txBody>
      </p:sp>
      <p:graphicFrame>
        <p:nvGraphicFramePr>
          <p:cNvPr id="915" name="Table"/>
          <p:cNvGraphicFramePr>
            <a:graphicFrameLocks noGrp="1"/>
          </p:cNvGraphicFramePr>
          <p:nvPr/>
        </p:nvGraphicFramePr>
        <p:xfrm>
          <a:off x="468313" y="381000"/>
          <a:ext cx="23582312" cy="1284288"/>
        </p:xfrm>
        <a:graphic>
          <a:graphicData uri="http://schemas.openxmlformats.org/drawingml/2006/table">
            <a:tbl>
              <a:tblPr/>
              <a:tblGrid>
                <a:gridCol w="4279900"/>
                <a:gridCol w="15111412"/>
                <a:gridCol w="4191000"/>
              </a:tblGrid>
              <a:tr h="12842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UŽDUOTIS 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33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Idėjų pasirinkimas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33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30 MINUTĖS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336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16" name="Table"/>
          <p:cNvGraphicFramePr>
            <a:graphicFrameLocks noGrp="1"/>
          </p:cNvGraphicFramePr>
          <p:nvPr/>
        </p:nvGraphicFramePr>
        <p:xfrm>
          <a:off x="400050" y="10401300"/>
          <a:ext cx="23583900" cy="2517776"/>
        </p:xfrm>
        <a:graphic>
          <a:graphicData uri="http://schemas.openxmlformats.org/drawingml/2006/table">
            <a:tbl>
              <a:tblPr/>
              <a:tblGrid>
                <a:gridCol w="3157538"/>
                <a:gridCol w="20426362"/>
              </a:tblGrid>
              <a:tr h="12588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Ką</a:t>
                      </a:r>
                      <a:r>
                        <a:rPr kumimoji="0" lang="lt-LT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 daryti</a:t>
                      </a:r>
                      <a:endParaRPr kumimoji="0" lang="en-US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Segoe UI Light" pitchFamily="34" charset="0"/>
                        <a:ea typeface="Helvetica" pitchFamily="34" charset="0"/>
                        <a:cs typeface="Segoe UI Light" pitchFamily="34" charset="0"/>
                        <a:sym typeface="Helvetica" pitchFamily="34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3360"/>
                    </a:solidFill>
                  </a:tcPr>
                </a:tc>
                <a:tc>
                  <a:txBody>
                    <a:bodyPr/>
                    <a:lstStyle/>
                    <a:p>
                      <a:pPr marL="320675" marR="0" lvl="0" indent="-320675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-"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latin typeface="Segoe UI Light" pitchFamily="34" charset="0"/>
                          <a:ea typeface="Helvetica Neue"/>
                          <a:cs typeface="Helvetica Neue"/>
                          <a:sym typeface="Helvetica Neue"/>
                        </a:rPr>
                        <a:t>Išanalizuokite kiekvieną idėją atsižvelgdami į pateiktus kriterijus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2588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Vaidmuo</a:t>
                      </a:r>
                      <a:r>
                        <a:rPr kumimoji="0" lang="lt-LT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 </a:t>
                      </a:r>
                      <a:endParaRPr kumimoji="0" lang="en-US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Segoe UI Light" pitchFamily="34" charset="0"/>
                        <a:ea typeface="Helvetica" pitchFamily="34" charset="0"/>
                        <a:cs typeface="Segoe UI Light" pitchFamily="34" charset="0"/>
                        <a:sym typeface="Helvetica" pitchFamily="34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33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Komandinis darbas 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917" name="Linia" descr="Linia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02600" y="9099550"/>
            <a:ext cx="8178800" cy="190500"/>
          </a:xfrm>
          <a:prstGeom prst="rect">
            <a:avLst/>
          </a:prstGeom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918" name="Linia" descr="Linia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3563" y="2832100"/>
            <a:ext cx="190500" cy="64008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88090" name="DESIGNING CUSTOMER JOURNEY"/>
          <p:cNvSpPr txBox="1">
            <a:spLocks noChangeArrowheads="1"/>
          </p:cNvSpPr>
          <p:nvPr/>
        </p:nvSpPr>
        <p:spPr bwMode="auto">
          <a:xfrm>
            <a:off x="8162925" y="2422525"/>
            <a:ext cx="3316288" cy="1231900"/>
          </a:xfrm>
          <a:prstGeom prst="rect">
            <a:avLst/>
          </a:prstGeom>
          <a:solidFill>
            <a:srgbClr val="FFFFFF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pPr defTabSz="584200" eaLnBrk="0" hangingPunct="0">
              <a:buSzPct val="100000"/>
            </a:pPr>
            <a:r>
              <a:rPr lang="en-US" sz="3700">
                <a:solidFill>
                  <a:srgbClr val="535353"/>
                </a:solidFill>
                <a:latin typeface="Helvetica Neue"/>
                <a:cs typeface="Helvetica Neue"/>
              </a:rPr>
              <a:t>Vertė klientui </a:t>
            </a:r>
          </a:p>
        </p:txBody>
      </p:sp>
      <p:sp>
        <p:nvSpPr>
          <p:cNvPr id="88091" name="DESIGNING CUSTOMER JOURNEY"/>
          <p:cNvSpPr txBox="1">
            <a:spLocks noChangeArrowheads="1"/>
          </p:cNvSpPr>
          <p:nvPr/>
        </p:nvSpPr>
        <p:spPr bwMode="auto">
          <a:xfrm>
            <a:off x="17094200" y="3929063"/>
            <a:ext cx="5384800" cy="1811337"/>
          </a:xfrm>
          <a:prstGeom prst="rect">
            <a:avLst/>
          </a:prstGeom>
          <a:solidFill>
            <a:srgbClr val="FFFFFF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pPr defTabSz="584200" eaLnBrk="0" hangingPunct="0">
              <a:buSzPct val="100000"/>
            </a:pPr>
            <a:r>
              <a:rPr lang="en-US" sz="3700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Papildomas pasirinkimas: kurios idėjos gali turėti „žiedinį efektą“</a:t>
            </a:r>
          </a:p>
        </p:txBody>
      </p:sp>
      <p:pic>
        <p:nvPicPr>
          <p:cNvPr id="88092" name="post-it.png" descr="post-it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55188" y="4937125"/>
            <a:ext cx="1231900" cy="12303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88093" name="post-it.png" descr="post-it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48738" y="7545388"/>
            <a:ext cx="1230312" cy="12303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88094" name="post-it.png" descr="post-it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29888" y="7666038"/>
            <a:ext cx="1231900" cy="12303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88095" name="post-it.png" descr="post-it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76050" y="4219575"/>
            <a:ext cx="1231900" cy="12303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88096" name="post-it.png" descr="post-it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50775" y="7545388"/>
            <a:ext cx="1230313" cy="12303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88097" name="post-it.png" descr="post-it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66338" y="6305550"/>
            <a:ext cx="1230312" cy="12319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88098" name="post-it.png" descr="post-it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84025" y="6178550"/>
            <a:ext cx="1230313" cy="12319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88099" name="post-it.png" descr="post-it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35125" y="4219575"/>
            <a:ext cx="1230313" cy="12303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88100" name="post-it.png" descr="post-it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51000" y="7545388"/>
            <a:ext cx="1231900" cy="12303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88101" name="post-it.png" descr="post-it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39863" y="5699125"/>
            <a:ext cx="1230312" cy="12319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88102" name="post-it.png" descr="post-it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5588" y="4937125"/>
            <a:ext cx="1231900" cy="12303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88103" name="Owal" descr="Owal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1546738">
            <a:off x="12338050" y="3714750"/>
            <a:ext cx="4273550" cy="3727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88104" name="Linia"/>
          <p:cNvSpPr>
            <a:spLocks noChangeShapeType="1"/>
          </p:cNvSpPr>
          <p:nvPr/>
        </p:nvSpPr>
        <p:spPr bwMode="auto">
          <a:xfrm flipH="1">
            <a:off x="14989175" y="4259263"/>
            <a:ext cx="1920875" cy="725487"/>
          </a:xfrm>
          <a:prstGeom prst="line">
            <a:avLst/>
          </a:prstGeom>
          <a:noFill/>
          <a:ln w="114300">
            <a:solidFill>
              <a:srgbClr val="FF2600"/>
            </a:solidFill>
            <a:round/>
            <a:headEnd/>
            <a:tailEnd type="triangle" w="med" len="med"/>
          </a:ln>
        </p:spPr>
        <p:txBody>
          <a:bodyPr lIns="45718" tIns="45718" rIns="45718" bIns="45718"/>
          <a:lstStyle/>
          <a:p>
            <a:endParaRPr lang="lt-LT"/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DESIGNING CUSTOMER JOURNEY"/>
          <p:cNvSpPr txBox="1">
            <a:spLocks noChangeArrowheads="1"/>
          </p:cNvSpPr>
          <p:nvPr/>
        </p:nvSpPr>
        <p:spPr bwMode="auto">
          <a:xfrm>
            <a:off x="1801813" y="2089150"/>
            <a:ext cx="7826375" cy="1565275"/>
          </a:xfrm>
          <a:prstGeom prst="rect">
            <a:avLst/>
          </a:prstGeom>
          <a:solidFill>
            <a:srgbClr val="FFFFFF"/>
          </a:solidFill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defTabSz="584200" eaLnBrk="0" hangingPunct="0">
              <a:buSzPct val="100000"/>
            </a:pPr>
            <a:r>
              <a:rPr lang="en-US" sz="9500" b="1">
                <a:solidFill>
                  <a:srgbClr val="53585F"/>
                </a:solidFill>
                <a:latin typeface="Segoe UI Light" pitchFamily="34" charset="0"/>
                <a:cs typeface="Helvetica Neue"/>
              </a:rPr>
              <a:t>PROTOTIPŲ KŪRIMAS</a:t>
            </a:r>
          </a:p>
        </p:txBody>
      </p:sp>
      <p:pic>
        <p:nvPicPr>
          <p:cNvPr id="89091" name="Picture 2" descr="Picture 2"/>
          <p:cNvPicPr>
            <a:picLocks noChangeAspect="1"/>
          </p:cNvPicPr>
          <p:nvPr/>
        </p:nvPicPr>
        <p:blipFill>
          <a:blip r:embed="rId3" cstate="print"/>
          <a:srcRect l="49394"/>
          <a:stretch>
            <a:fillRect/>
          </a:stretch>
        </p:blipFill>
        <p:spPr bwMode="auto">
          <a:xfrm>
            <a:off x="16806863" y="0"/>
            <a:ext cx="7669212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89092" name="Picture 3" descr="Picture 3"/>
          <p:cNvPicPr>
            <a:picLocks noChangeAspect="1"/>
          </p:cNvPicPr>
          <p:nvPr/>
        </p:nvPicPr>
        <p:blipFill>
          <a:blip r:embed="rId4" cstate="print"/>
          <a:srcRect l="24751" t="31"/>
          <a:stretch>
            <a:fillRect/>
          </a:stretch>
        </p:blipFill>
        <p:spPr bwMode="auto">
          <a:xfrm>
            <a:off x="10061575" y="11234738"/>
            <a:ext cx="14250988" cy="2540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89093" name="Picture 7" descr="Picture 7"/>
          <p:cNvPicPr>
            <a:picLocks noChangeAspect="1"/>
          </p:cNvPicPr>
          <p:nvPr/>
        </p:nvPicPr>
        <p:blipFill>
          <a:blip r:embed="rId4" cstate="print"/>
          <a:srcRect r="71484" b="69"/>
          <a:stretch>
            <a:fillRect/>
          </a:stretch>
        </p:blipFill>
        <p:spPr bwMode="auto">
          <a:xfrm>
            <a:off x="0" y="11236325"/>
            <a:ext cx="5400675" cy="25384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89094" name="Picture 2" descr="Picture 2"/>
          <p:cNvPicPr>
            <a:picLocks noChangeAspect="1"/>
          </p:cNvPicPr>
          <p:nvPr/>
        </p:nvPicPr>
        <p:blipFill>
          <a:blip r:embed="rId3" cstate="print"/>
          <a:srcRect r="35863" b="20"/>
          <a:stretch>
            <a:fillRect/>
          </a:stretch>
        </p:blipFill>
        <p:spPr bwMode="auto">
          <a:xfrm>
            <a:off x="261938" y="0"/>
            <a:ext cx="9718675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89095" name="Picture 2" descr="Picture 2"/>
          <p:cNvPicPr>
            <a:picLocks noChangeAspect="1"/>
          </p:cNvPicPr>
          <p:nvPr/>
        </p:nvPicPr>
        <p:blipFill>
          <a:blip r:embed="rId3" cstate="print"/>
          <a:srcRect l="1228" t="87347" r="36070" b="18"/>
          <a:stretch>
            <a:fillRect/>
          </a:stretch>
        </p:blipFill>
        <p:spPr bwMode="auto">
          <a:xfrm>
            <a:off x="8675688" y="1817688"/>
            <a:ext cx="9447212" cy="263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89096" name="Picture 3" descr="Picture 3"/>
          <p:cNvPicPr>
            <a:picLocks noChangeAspect="1"/>
          </p:cNvPicPr>
          <p:nvPr/>
        </p:nvPicPr>
        <p:blipFill>
          <a:blip r:embed="rId4" cstate="print"/>
          <a:srcRect l="34077" t="27046" r="1968" b="54584"/>
          <a:stretch>
            <a:fillRect/>
          </a:stretch>
        </p:blipFill>
        <p:spPr bwMode="auto">
          <a:xfrm>
            <a:off x="3663950" y="11907838"/>
            <a:ext cx="12111038" cy="466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942" name="Empathize"/>
          <p:cNvSpPr txBox="1"/>
          <p:nvPr/>
        </p:nvSpPr>
        <p:spPr>
          <a:xfrm>
            <a:off x="1641475" y="9312275"/>
            <a:ext cx="3114675" cy="873125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50800" tIns="50800" rIns="50800" bIns="50800" anchor="ctr">
            <a:spAutoFit/>
          </a:bodyPr>
          <a:lstStyle/>
          <a:p>
            <a:pPr algn="ctr" eaLnBrk="0" hangingPunct="0">
              <a:buSzPct val="100000"/>
            </a:pPr>
            <a:r>
              <a:rPr lang="en-US">
                <a:solidFill>
                  <a:srgbClr val="535353"/>
                </a:solidFill>
                <a:latin typeface="Helvetica" pitchFamily="34" charset="0"/>
                <a:cs typeface="Helvetica" pitchFamily="34" charset="0"/>
                <a:sym typeface="Helvetica" pitchFamily="34" charset="0"/>
              </a:rPr>
              <a:t>Įsijauskite</a:t>
            </a:r>
          </a:p>
        </p:txBody>
      </p:sp>
      <p:sp>
        <p:nvSpPr>
          <p:cNvPr id="943" name="Define"/>
          <p:cNvSpPr txBox="1"/>
          <p:nvPr/>
        </p:nvSpPr>
        <p:spPr>
          <a:xfrm>
            <a:off x="6980238" y="9317038"/>
            <a:ext cx="1949450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50800" tIns="50800" rIns="50800" bIns="50800" anchor="ctr">
            <a:spAutoFit/>
          </a:bodyPr>
          <a:lstStyle/>
          <a:p>
            <a:pPr algn="ctr" eaLnBrk="0" hangingPunct="0">
              <a:buSzPct val="100000"/>
            </a:pPr>
            <a:r>
              <a:rPr lang="en-US">
                <a:solidFill>
                  <a:srgbClr val="535353"/>
                </a:solidFill>
                <a:latin typeface="Helvetica" pitchFamily="34" charset="0"/>
                <a:cs typeface="Helvetica" pitchFamily="34" charset="0"/>
                <a:sym typeface="Helvetica" pitchFamily="34" charset="0"/>
              </a:rPr>
              <a:t>Apibrėžkite</a:t>
            </a:r>
          </a:p>
        </p:txBody>
      </p:sp>
      <p:sp>
        <p:nvSpPr>
          <p:cNvPr id="944" name="Ideate"/>
          <p:cNvSpPr txBox="1"/>
          <p:nvPr/>
        </p:nvSpPr>
        <p:spPr>
          <a:xfrm>
            <a:off x="11456988" y="9317038"/>
            <a:ext cx="1879600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50800" tIns="50800" rIns="50800" bIns="50800" anchor="ctr">
            <a:spAutoFit/>
          </a:bodyPr>
          <a:lstStyle/>
          <a:p>
            <a:pPr algn="ctr" eaLnBrk="0" hangingPunct="0">
              <a:buSzPct val="100000"/>
            </a:pPr>
            <a:r>
              <a:rPr lang="en-US">
                <a:solidFill>
                  <a:srgbClr val="535353"/>
                </a:solidFill>
                <a:latin typeface="Helvetica" pitchFamily="34" charset="0"/>
                <a:cs typeface="Helvetica" pitchFamily="34" charset="0"/>
                <a:sym typeface="Helvetica" pitchFamily="34" charset="0"/>
              </a:rPr>
              <a:t>Teikite idėjas</a:t>
            </a:r>
          </a:p>
        </p:txBody>
      </p:sp>
      <p:sp>
        <p:nvSpPr>
          <p:cNvPr id="945" name="Prototype"/>
          <p:cNvSpPr txBox="1"/>
          <p:nvPr/>
        </p:nvSpPr>
        <p:spPr>
          <a:xfrm>
            <a:off x="14804206" y="9312821"/>
            <a:ext cx="4765727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50800" tIns="50800" rIns="50800" bIns="50800" anchor="ctr">
            <a:spAutoFit/>
          </a:bodyPr>
          <a:lstStyle/>
          <a:p>
            <a:pPr algn="ctr" eaLnBrk="0" hangingPunct="0">
              <a:buSzPct val="100000"/>
            </a:pPr>
            <a:r>
              <a:rPr lang="lt-LT" dirty="0" smtClean="0">
                <a:solidFill>
                  <a:srgbClr val="535353"/>
                </a:solidFill>
                <a:latin typeface="Helvetica" pitchFamily="34" charset="0"/>
                <a:cs typeface="Helvetica" pitchFamily="34" charset="0"/>
                <a:sym typeface="Helvetica" pitchFamily="34" charset="0"/>
              </a:rPr>
              <a:t>Kurkite p</a:t>
            </a:r>
            <a:r>
              <a:rPr lang="en-US" dirty="0" err="1" smtClean="0">
                <a:solidFill>
                  <a:srgbClr val="535353"/>
                </a:solidFill>
                <a:latin typeface="Helvetica" pitchFamily="34" charset="0"/>
                <a:cs typeface="Helvetica" pitchFamily="34" charset="0"/>
                <a:sym typeface="Helvetica" pitchFamily="34" charset="0"/>
              </a:rPr>
              <a:t>rototip</a:t>
            </a:r>
            <a:r>
              <a:rPr lang="lt-LT" dirty="0" smtClean="0">
                <a:solidFill>
                  <a:srgbClr val="535353"/>
                </a:solidFill>
                <a:latin typeface="Helvetica" pitchFamily="34" charset="0"/>
                <a:cs typeface="Helvetica" pitchFamily="34" charset="0"/>
                <a:sym typeface="Helvetica" pitchFamily="34" charset="0"/>
              </a:rPr>
              <a:t>ą</a:t>
            </a:r>
            <a:endParaRPr lang="en-US" dirty="0">
              <a:solidFill>
                <a:srgbClr val="535353"/>
              </a:solidFill>
              <a:latin typeface="Helvetica" pitchFamily="34" charset="0"/>
              <a:cs typeface="Helvetica" pitchFamily="34" charset="0"/>
              <a:sym typeface="Helvetica" pitchFamily="34" charset="0"/>
            </a:endParaRPr>
          </a:p>
        </p:txBody>
      </p:sp>
      <p:sp>
        <p:nvSpPr>
          <p:cNvPr id="89101" name="Test"/>
          <p:cNvSpPr txBox="1">
            <a:spLocks noChangeArrowheads="1"/>
          </p:cNvSpPr>
          <p:nvPr/>
        </p:nvSpPr>
        <p:spPr bwMode="auto">
          <a:xfrm>
            <a:off x="20545425" y="9317038"/>
            <a:ext cx="1279525" cy="8636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algn="ctr" eaLnBrk="0" hangingPunct="0">
              <a:buSzPct val="100000"/>
            </a:pPr>
            <a:r>
              <a:rPr lang="en-US">
                <a:latin typeface="Helvetica" pitchFamily="34" charset="0"/>
                <a:cs typeface="Helvetica" pitchFamily="34" charset="0"/>
                <a:sym typeface="Helvetica" pitchFamily="34" charset="0"/>
              </a:rPr>
              <a:t>Testuokite</a:t>
            </a:r>
          </a:p>
        </p:txBody>
      </p:sp>
      <p:pic>
        <p:nvPicPr>
          <p:cNvPr id="89102" name="warning-sign (2).png" descr="warning-sign (2)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67463" y="4819650"/>
            <a:ext cx="3175000" cy="3175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89103" name="idea (5).png" descr="idea (5)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9288" y="4819650"/>
            <a:ext cx="3175000" cy="3175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89104" name="chat (4).png" descr="chat (4)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11313" y="4981575"/>
            <a:ext cx="3175000" cy="3175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89105" name="comparison.png" descr="comparison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597688" y="4819650"/>
            <a:ext cx="3175000" cy="3175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89106" name="graphic-design.png" descr="graphic-design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467013" y="4819650"/>
            <a:ext cx="3175000" cy="3175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952" name="Prostokąt"/>
          <p:cNvSpPr/>
          <p:nvPr/>
        </p:nvSpPr>
        <p:spPr>
          <a:xfrm>
            <a:off x="14817725" y="4394200"/>
            <a:ext cx="4473575" cy="6502400"/>
          </a:xfrm>
          <a:prstGeom prst="rect">
            <a:avLst/>
          </a:prstGeom>
          <a:ln w="114300">
            <a:solidFill>
              <a:schemeClr val="accent1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Helvetica"/>
              </a:defRPr>
            </a:pPr>
            <a:endParaRPr kern="0">
              <a:latin typeface="+mn-lt"/>
              <a:ea typeface="+mn-ea"/>
              <a:cs typeface="+mn-cs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Picture 2"/>
          <p:cNvPicPr>
            <a:picLocks noChangeAspect="1"/>
          </p:cNvPicPr>
          <p:nvPr/>
        </p:nvPicPr>
        <p:blipFill>
          <a:blip r:embed="rId3" cstate="print"/>
          <a:srcRect l="49394"/>
          <a:stretch>
            <a:fillRect/>
          </a:stretch>
        </p:blipFill>
        <p:spPr bwMode="auto">
          <a:xfrm>
            <a:off x="16806863" y="0"/>
            <a:ext cx="7669212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0115" name="Picture 3" descr="Picture 3"/>
          <p:cNvPicPr>
            <a:picLocks noChangeAspect="1"/>
          </p:cNvPicPr>
          <p:nvPr/>
        </p:nvPicPr>
        <p:blipFill>
          <a:blip r:embed="rId4" cstate="print"/>
          <a:srcRect l="24751" t="31"/>
          <a:stretch>
            <a:fillRect/>
          </a:stretch>
        </p:blipFill>
        <p:spPr bwMode="auto">
          <a:xfrm>
            <a:off x="10061575" y="11234738"/>
            <a:ext cx="14250988" cy="2540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0116" name="Picture 7" descr="Picture 7"/>
          <p:cNvPicPr>
            <a:picLocks noChangeAspect="1"/>
          </p:cNvPicPr>
          <p:nvPr/>
        </p:nvPicPr>
        <p:blipFill>
          <a:blip r:embed="rId4" cstate="print"/>
          <a:srcRect r="71484" b="69"/>
          <a:stretch>
            <a:fillRect/>
          </a:stretch>
        </p:blipFill>
        <p:spPr bwMode="auto">
          <a:xfrm>
            <a:off x="0" y="11236325"/>
            <a:ext cx="5400675" cy="25384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0117" name="Picture 2" descr="Picture 2"/>
          <p:cNvPicPr>
            <a:picLocks noChangeAspect="1"/>
          </p:cNvPicPr>
          <p:nvPr/>
        </p:nvPicPr>
        <p:blipFill>
          <a:blip r:embed="rId3" cstate="print"/>
          <a:srcRect r="35863" b="20"/>
          <a:stretch>
            <a:fillRect/>
          </a:stretch>
        </p:blipFill>
        <p:spPr bwMode="auto">
          <a:xfrm>
            <a:off x="261938" y="0"/>
            <a:ext cx="9718675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0118" name="Picture 2" descr="Picture 2"/>
          <p:cNvPicPr>
            <a:picLocks noChangeAspect="1"/>
          </p:cNvPicPr>
          <p:nvPr/>
        </p:nvPicPr>
        <p:blipFill>
          <a:blip r:embed="rId3" cstate="print"/>
          <a:srcRect l="1228" t="87347" r="36070" b="18"/>
          <a:stretch>
            <a:fillRect/>
          </a:stretch>
        </p:blipFill>
        <p:spPr bwMode="auto">
          <a:xfrm>
            <a:off x="8675688" y="1817688"/>
            <a:ext cx="9447212" cy="263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0119" name="Picture 3" descr="Picture 3"/>
          <p:cNvPicPr>
            <a:picLocks noChangeAspect="1"/>
          </p:cNvPicPr>
          <p:nvPr/>
        </p:nvPicPr>
        <p:blipFill>
          <a:blip r:embed="rId4" cstate="print"/>
          <a:srcRect l="34077" t="27046" r="1968" b="54584"/>
          <a:stretch>
            <a:fillRect/>
          </a:stretch>
        </p:blipFill>
        <p:spPr bwMode="auto">
          <a:xfrm>
            <a:off x="3663950" y="11907838"/>
            <a:ext cx="12111038" cy="466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90120" name="DESIGNING CUSTOMER JOURNEY"/>
          <p:cNvSpPr txBox="1">
            <a:spLocks noChangeArrowheads="1"/>
          </p:cNvSpPr>
          <p:nvPr/>
        </p:nvSpPr>
        <p:spPr bwMode="auto">
          <a:xfrm>
            <a:off x="7472363" y="3192463"/>
            <a:ext cx="8296275" cy="5480050"/>
          </a:xfrm>
          <a:prstGeom prst="rect">
            <a:avLst/>
          </a:prstGeom>
          <a:solidFill>
            <a:srgbClr val="FFFFFF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pPr algn="ctr" defTabSz="584200" eaLnBrk="0" hangingPunct="0">
              <a:buSzPct val="100000"/>
            </a:pPr>
            <a:r>
              <a:rPr lang="en-US" sz="8800" b="1" i="1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Prototipų sudarymas</a:t>
            </a:r>
          </a:p>
          <a:p>
            <a:pPr algn="ctr" defTabSz="584200" eaLnBrk="0" hangingPunct="0">
              <a:buSzPct val="100000"/>
            </a:pPr>
            <a:r>
              <a:rPr lang="en-US" sz="8800" b="1" i="1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 =</a:t>
            </a:r>
          </a:p>
          <a:p>
            <a:pPr algn="ctr" defTabSz="584200" eaLnBrk="0" hangingPunct="0">
              <a:buSzPct val="100000"/>
            </a:pPr>
            <a:r>
              <a:rPr lang="en-US" sz="8800" i="1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 Paversti idėją apčiuopiamą</a:t>
            </a:r>
          </a:p>
        </p:txBody>
      </p: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uzzle (2).png" descr="puzzle (2)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90638" y="3787775"/>
            <a:ext cx="2230437" cy="22320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91139" name="DESIGNING CUSTOMER JOURNEY"/>
          <p:cNvSpPr txBox="1">
            <a:spLocks noChangeArrowheads="1"/>
          </p:cNvSpPr>
          <p:nvPr/>
        </p:nvSpPr>
        <p:spPr bwMode="auto">
          <a:xfrm>
            <a:off x="750888" y="2492375"/>
            <a:ext cx="20389850" cy="1195388"/>
          </a:xfrm>
          <a:prstGeom prst="rect">
            <a:avLst/>
          </a:prstGeom>
          <a:solidFill>
            <a:srgbClr val="FFFFFF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pPr defTabSz="584200" eaLnBrk="0" hangingPunct="0">
              <a:buSzPct val="100000"/>
            </a:pPr>
            <a:r>
              <a:rPr lang="en-US" sz="7100" i="1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Kodėl kuriame prototipus?</a:t>
            </a:r>
          </a:p>
        </p:txBody>
      </p:sp>
      <p:pic>
        <p:nvPicPr>
          <p:cNvPr id="91140" name="Picture 2" descr="Picture 2"/>
          <p:cNvPicPr>
            <a:picLocks noChangeAspect="1"/>
          </p:cNvPicPr>
          <p:nvPr/>
        </p:nvPicPr>
        <p:blipFill>
          <a:blip r:embed="rId4" cstate="print"/>
          <a:srcRect l="49394"/>
          <a:stretch>
            <a:fillRect/>
          </a:stretch>
        </p:blipFill>
        <p:spPr bwMode="auto">
          <a:xfrm>
            <a:off x="16806863" y="0"/>
            <a:ext cx="7669212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1141" name="Picture 3" descr="Picture 3"/>
          <p:cNvPicPr>
            <a:picLocks noChangeAspect="1"/>
          </p:cNvPicPr>
          <p:nvPr/>
        </p:nvPicPr>
        <p:blipFill>
          <a:blip r:embed="rId5" cstate="print"/>
          <a:srcRect l="24751" t="31"/>
          <a:stretch>
            <a:fillRect/>
          </a:stretch>
        </p:blipFill>
        <p:spPr bwMode="auto">
          <a:xfrm>
            <a:off x="10061575" y="11234738"/>
            <a:ext cx="14250988" cy="2540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1142" name="Picture 7" descr="Picture 7"/>
          <p:cNvPicPr>
            <a:picLocks noChangeAspect="1"/>
          </p:cNvPicPr>
          <p:nvPr/>
        </p:nvPicPr>
        <p:blipFill>
          <a:blip r:embed="rId5" cstate="print"/>
          <a:srcRect r="71484" b="69"/>
          <a:stretch>
            <a:fillRect/>
          </a:stretch>
        </p:blipFill>
        <p:spPr bwMode="auto">
          <a:xfrm>
            <a:off x="0" y="11236325"/>
            <a:ext cx="5400675" cy="25384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1143" name="Picture 2" descr="Picture 2"/>
          <p:cNvPicPr>
            <a:picLocks noChangeAspect="1"/>
          </p:cNvPicPr>
          <p:nvPr/>
        </p:nvPicPr>
        <p:blipFill>
          <a:blip r:embed="rId4" cstate="print"/>
          <a:srcRect r="35863" b="20"/>
          <a:stretch>
            <a:fillRect/>
          </a:stretch>
        </p:blipFill>
        <p:spPr bwMode="auto">
          <a:xfrm>
            <a:off x="261938" y="0"/>
            <a:ext cx="9718675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1144" name="Picture 2" descr="Picture 2"/>
          <p:cNvPicPr>
            <a:picLocks noChangeAspect="1"/>
          </p:cNvPicPr>
          <p:nvPr/>
        </p:nvPicPr>
        <p:blipFill>
          <a:blip r:embed="rId4" cstate="print"/>
          <a:srcRect l="1228" t="87347" r="36070" b="18"/>
          <a:stretch>
            <a:fillRect/>
          </a:stretch>
        </p:blipFill>
        <p:spPr bwMode="auto">
          <a:xfrm>
            <a:off x="8675688" y="1817688"/>
            <a:ext cx="9447212" cy="263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1145" name="Picture 3" descr="Picture 3"/>
          <p:cNvPicPr>
            <a:picLocks noChangeAspect="1"/>
          </p:cNvPicPr>
          <p:nvPr/>
        </p:nvPicPr>
        <p:blipFill>
          <a:blip r:embed="rId5" cstate="print"/>
          <a:srcRect l="34077" t="27046" r="1968" b="54584"/>
          <a:stretch>
            <a:fillRect/>
          </a:stretch>
        </p:blipFill>
        <p:spPr bwMode="auto">
          <a:xfrm>
            <a:off x="3663950" y="11907838"/>
            <a:ext cx="12111038" cy="466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91146" name="DESIGNING CUSTOMER JOURNEY"/>
          <p:cNvSpPr txBox="1">
            <a:spLocks noChangeArrowheads="1"/>
          </p:cNvSpPr>
          <p:nvPr/>
        </p:nvSpPr>
        <p:spPr bwMode="auto">
          <a:xfrm>
            <a:off x="5411788" y="4252913"/>
            <a:ext cx="7866062" cy="1758950"/>
          </a:xfrm>
          <a:prstGeom prst="rect">
            <a:avLst/>
          </a:prstGeom>
          <a:solidFill>
            <a:srgbClr val="FFFFFF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pPr defTabSz="584200" eaLnBrk="0" hangingPunct="0">
              <a:buSzPct val="100000"/>
            </a:pPr>
            <a:r>
              <a:rPr lang="en-US" sz="5400" i="1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Suprasti idėją vienodai</a:t>
            </a:r>
          </a:p>
        </p:txBody>
      </p:sp>
      <p:sp>
        <p:nvSpPr>
          <p:cNvPr id="91147" name="DESIGNING CUSTOMER JOURNEY"/>
          <p:cNvSpPr txBox="1">
            <a:spLocks noChangeArrowheads="1"/>
          </p:cNvSpPr>
          <p:nvPr/>
        </p:nvSpPr>
        <p:spPr bwMode="auto">
          <a:xfrm>
            <a:off x="16933863" y="3605213"/>
            <a:ext cx="6343650" cy="2597150"/>
          </a:xfrm>
          <a:prstGeom prst="rect">
            <a:avLst/>
          </a:prstGeom>
          <a:solidFill>
            <a:srgbClr val="FFFFFF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pPr defTabSz="584200" eaLnBrk="0" hangingPunct="0">
              <a:buSzPct val="100000"/>
            </a:pPr>
            <a:r>
              <a:rPr lang="en-US" sz="5400" i="1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Sužinoti apie elementus, kuriuos pamiršome</a:t>
            </a:r>
          </a:p>
        </p:txBody>
      </p:sp>
      <p:pic>
        <p:nvPicPr>
          <p:cNvPr id="91148" name="group (2).png" descr="group (2)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49525" y="3938588"/>
            <a:ext cx="2386013" cy="23860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91149" name="DESIGNING CUSTOMER JOURNEY"/>
          <p:cNvSpPr txBox="1">
            <a:spLocks noChangeArrowheads="1"/>
          </p:cNvSpPr>
          <p:nvPr/>
        </p:nvSpPr>
        <p:spPr bwMode="auto">
          <a:xfrm>
            <a:off x="5103813" y="7466013"/>
            <a:ext cx="8718550" cy="2597150"/>
          </a:xfrm>
          <a:prstGeom prst="rect">
            <a:avLst/>
          </a:prstGeom>
          <a:solidFill>
            <a:srgbClr val="FFFFFF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pPr defTabSz="584200" eaLnBrk="0" hangingPunct="0">
              <a:buSzPct val="100000"/>
            </a:pPr>
            <a:r>
              <a:rPr lang="en-US" sz="5400" i="1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Surinkti informaciją apie tai, kas veikia, ir ką reikia keisti</a:t>
            </a:r>
          </a:p>
        </p:txBody>
      </p:sp>
      <p:sp>
        <p:nvSpPr>
          <p:cNvPr id="91150" name="DESIGNING CUSTOMER JOURNEY"/>
          <p:cNvSpPr txBox="1">
            <a:spLocks noChangeArrowheads="1"/>
          </p:cNvSpPr>
          <p:nvPr/>
        </p:nvSpPr>
        <p:spPr bwMode="auto">
          <a:xfrm>
            <a:off x="16830675" y="7466013"/>
            <a:ext cx="6797675" cy="2597150"/>
          </a:xfrm>
          <a:prstGeom prst="rect">
            <a:avLst/>
          </a:prstGeom>
          <a:solidFill>
            <a:srgbClr val="FFFFFF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pPr defTabSz="584200" eaLnBrk="0" hangingPunct="0">
              <a:buSzPct val="100000"/>
            </a:pPr>
            <a:r>
              <a:rPr lang="en-US" sz="5400" i="1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Patikrinti galimybę sėkmingai įgyvendinti idėją </a:t>
            </a:r>
          </a:p>
        </p:txBody>
      </p:sp>
      <p:pic>
        <p:nvPicPr>
          <p:cNvPr id="91151" name="survey.png" descr="survey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131925" y="7373938"/>
            <a:ext cx="2389188" cy="238918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1152" name="two-speech-bubbles.png" descr="two-speech-bubbles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63738" y="7570788"/>
            <a:ext cx="2389187" cy="23876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DESIGNING CUSTOMER JOURNEY"/>
          <p:cNvSpPr txBox="1">
            <a:spLocks noChangeArrowheads="1"/>
          </p:cNvSpPr>
          <p:nvPr/>
        </p:nvSpPr>
        <p:spPr bwMode="auto">
          <a:xfrm>
            <a:off x="750888" y="2506663"/>
            <a:ext cx="20389850" cy="1168400"/>
          </a:xfrm>
          <a:prstGeom prst="rect">
            <a:avLst/>
          </a:prstGeom>
          <a:solidFill>
            <a:srgbClr val="FFFFFF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pPr defTabSz="584200" eaLnBrk="0" hangingPunct="0">
              <a:buSzPct val="100000"/>
            </a:pPr>
            <a:r>
              <a:rPr lang="en-US" sz="7100" b="1" i="1">
                <a:solidFill>
                  <a:srgbClr val="535353"/>
                </a:solidFill>
                <a:latin typeface="Helvetica Neue"/>
                <a:cs typeface="Helvetica Neue"/>
              </a:rPr>
              <a:t>Prototipų sudarymo principai</a:t>
            </a:r>
          </a:p>
        </p:txBody>
      </p:sp>
      <p:pic>
        <p:nvPicPr>
          <p:cNvPr id="92163" name="Picture 2" descr="Picture 2"/>
          <p:cNvPicPr>
            <a:picLocks noChangeAspect="1"/>
          </p:cNvPicPr>
          <p:nvPr/>
        </p:nvPicPr>
        <p:blipFill>
          <a:blip r:embed="rId3" cstate="print"/>
          <a:srcRect l="49394"/>
          <a:stretch>
            <a:fillRect/>
          </a:stretch>
        </p:blipFill>
        <p:spPr bwMode="auto">
          <a:xfrm>
            <a:off x="16806863" y="0"/>
            <a:ext cx="7669212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2164" name="Picture 3" descr="Picture 3"/>
          <p:cNvPicPr>
            <a:picLocks noChangeAspect="1"/>
          </p:cNvPicPr>
          <p:nvPr/>
        </p:nvPicPr>
        <p:blipFill>
          <a:blip r:embed="rId4" cstate="print"/>
          <a:srcRect l="24751" t="31"/>
          <a:stretch>
            <a:fillRect/>
          </a:stretch>
        </p:blipFill>
        <p:spPr bwMode="auto">
          <a:xfrm>
            <a:off x="10061575" y="11234738"/>
            <a:ext cx="14250988" cy="2540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2165" name="Picture 7" descr="Picture 7"/>
          <p:cNvPicPr>
            <a:picLocks noChangeAspect="1"/>
          </p:cNvPicPr>
          <p:nvPr/>
        </p:nvPicPr>
        <p:blipFill>
          <a:blip r:embed="rId4" cstate="print"/>
          <a:srcRect r="71484" b="69"/>
          <a:stretch>
            <a:fillRect/>
          </a:stretch>
        </p:blipFill>
        <p:spPr bwMode="auto">
          <a:xfrm>
            <a:off x="0" y="11236325"/>
            <a:ext cx="5400675" cy="25384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2166" name="Picture 2" descr="Picture 2"/>
          <p:cNvPicPr>
            <a:picLocks noChangeAspect="1"/>
          </p:cNvPicPr>
          <p:nvPr/>
        </p:nvPicPr>
        <p:blipFill>
          <a:blip r:embed="rId3" cstate="print"/>
          <a:srcRect r="35863" b="20"/>
          <a:stretch>
            <a:fillRect/>
          </a:stretch>
        </p:blipFill>
        <p:spPr bwMode="auto">
          <a:xfrm>
            <a:off x="261938" y="0"/>
            <a:ext cx="9718675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2167" name="Picture 2" descr="Picture 2"/>
          <p:cNvPicPr>
            <a:picLocks noChangeAspect="1"/>
          </p:cNvPicPr>
          <p:nvPr/>
        </p:nvPicPr>
        <p:blipFill>
          <a:blip r:embed="rId3" cstate="print"/>
          <a:srcRect l="1228" t="87347" r="36070" b="18"/>
          <a:stretch>
            <a:fillRect/>
          </a:stretch>
        </p:blipFill>
        <p:spPr bwMode="auto">
          <a:xfrm>
            <a:off x="8675688" y="1817688"/>
            <a:ext cx="9447212" cy="263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2168" name="Picture 3" descr="Picture 3"/>
          <p:cNvPicPr>
            <a:picLocks noChangeAspect="1"/>
          </p:cNvPicPr>
          <p:nvPr/>
        </p:nvPicPr>
        <p:blipFill>
          <a:blip r:embed="rId4" cstate="print"/>
          <a:srcRect l="34077" t="27046" r="1968" b="54584"/>
          <a:stretch>
            <a:fillRect/>
          </a:stretch>
        </p:blipFill>
        <p:spPr bwMode="auto">
          <a:xfrm>
            <a:off x="3663950" y="11907838"/>
            <a:ext cx="12111038" cy="466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92169" name="DESIGNING CUSTOMER JOURNEY"/>
          <p:cNvSpPr txBox="1">
            <a:spLocks noChangeArrowheads="1"/>
          </p:cNvSpPr>
          <p:nvPr/>
        </p:nvSpPr>
        <p:spPr bwMode="auto">
          <a:xfrm>
            <a:off x="877888" y="8731250"/>
            <a:ext cx="5200650" cy="1758950"/>
          </a:xfrm>
          <a:prstGeom prst="rect">
            <a:avLst/>
          </a:prstGeom>
          <a:solidFill>
            <a:srgbClr val="FFFFFF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pPr defTabSz="584200" eaLnBrk="0" hangingPunct="0">
              <a:buSzPct val="100000"/>
            </a:pPr>
            <a:r>
              <a:rPr lang="en-US" sz="5400" i="1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Prototipus kuriame, siekdami iš jų mokytis</a:t>
            </a:r>
          </a:p>
        </p:txBody>
      </p:sp>
      <p:sp>
        <p:nvSpPr>
          <p:cNvPr id="92170" name="DESIGNING CUSTOMER JOURNEY"/>
          <p:cNvSpPr txBox="1">
            <a:spLocks noChangeArrowheads="1"/>
          </p:cNvSpPr>
          <p:nvPr/>
        </p:nvSpPr>
        <p:spPr bwMode="auto">
          <a:xfrm>
            <a:off x="8529638" y="8312150"/>
            <a:ext cx="6475412" cy="2597150"/>
          </a:xfrm>
          <a:prstGeom prst="rect">
            <a:avLst/>
          </a:prstGeom>
          <a:solidFill>
            <a:srgbClr val="FFFFFF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pPr defTabSz="584200" eaLnBrk="0" hangingPunct="0">
              <a:buSzPct val="100000"/>
            </a:pPr>
            <a:r>
              <a:rPr lang="en-US" sz="5400" i="1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Viskas, kas užtrunka per ilgai, nėra prototipas</a:t>
            </a:r>
          </a:p>
        </p:txBody>
      </p:sp>
      <p:sp>
        <p:nvSpPr>
          <p:cNvPr id="92171" name="DESIGNING CUSTOMER JOURNEY"/>
          <p:cNvSpPr txBox="1">
            <a:spLocks noChangeArrowheads="1"/>
          </p:cNvSpPr>
          <p:nvPr/>
        </p:nvSpPr>
        <p:spPr bwMode="auto">
          <a:xfrm>
            <a:off x="17016413" y="8731250"/>
            <a:ext cx="6032500" cy="1758950"/>
          </a:xfrm>
          <a:prstGeom prst="rect">
            <a:avLst/>
          </a:prstGeom>
          <a:solidFill>
            <a:srgbClr val="FFFFFF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pPr defTabSz="584200" eaLnBrk="0" hangingPunct="0">
              <a:buSzPct val="100000"/>
            </a:pPr>
            <a:r>
              <a:rPr lang="en-US" sz="5400" i="1">
                <a:solidFill>
                  <a:srgbClr val="535353"/>
                </a:solidFill>
                <a:latin typeface="Segoe UI Light" pitchFamily="34" charset="0"/>
                <a:cs typeface="Helvetica Neue"/>
              </a:rPr>
              <a:t>Prototipus kuriame, kad juos išmestumėme </a:t>
            </a:r>
          </a:p>
        </p:txBody>
      </p:sp>
      <p:pic>
        <p:nvPicPr>
          <p:cNvPr id="92172" name="image9.png" descr="image9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6088" y="4662488"/>
            <a:ext cx="3524250" cy="33226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2173" name="image9.png" descr="image9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80563" y="4479925"/>
            <a:ext cx="3524250" cy="33226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2174" name="image9.png" descr="image9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46563" y="4329113"/>
            <a:ext cx="3524250" cy="33226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92175" name="Projektowanie…"/>
          <p:cNvSpPr txBox="1">
            <a:spLocks noChangeArrowheads="1"/>
          </p:cNvSpPr>
          <p:nvPr/>
        </p:nvSpPr>
        <p:spPr bwMode="auto">
          <a:xfrm>
            <a:off x="3040063" y="5572125"/>
            <a:ext cx="519112" cy="15033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algn="ctr" defTabSz="584200" eaLnBrk="0" hangingPunct="0">
              <a:buSzPct val="100000"/>
            </a:pPr>
            <a:r>
              <a:rPr lang="en-US" sz="9100" b="1">
                <a:latin typeface="Segoe UI Light" pitchFamily="34" charset="0"/>
                <a:cs typeface="Helvetica Neue"/>
              </a:rPr>
              <a:t>1</a:t>
            </a:r>
          </a:p>
        </p:txBody>
      </p:sp>
      <p:sp>
        <p:nvSpPr>
          <p:cNvPr id="92176" name="Projektowanie…"/>
          <p:cNvSpPr txBox="1">
            <a:spLocks noChangeArrowheads="1"/>
          </p:cNvSpPr>
          <p:nvPr/>
        </p:nvSpPr>
        <p:spPr bwMode="auto">
          <a:xfrm>
            <a:off x="10990263" y="5389563"/>
            <a:ext cx="704850" cy="15033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algn="ctr" defTabSz="584200" eaLnBrk="0" hangingPunct="0">
              <a:buSzPct val="100000"/>
            </a:pPr>
            <a:r>
              <a:rPr lang="en-US" sz="9100" b="1">
                <a:latin typeface="Segoe UI Light" pitchFamily="34" charset="0"/>
                <a:cs typeface="Helvetica Neue"/>
              </a:rPr>
              <a:t>2</a:t>
            </a:r>
          </a:p>
        </p:txBody>
      </p:sp>
      <p:sp>
        <p:nvSpPr>
          <p:cNvPr id="92177" name="Projektowanie…"/>
          <p:cNvSpPr txBox="1">
            <a:spLocks noChangeArrowheads="1"/>
          </p:cNvSpPr>
          <p:nvPr/>
        </p:nvSpPr>
        <p:spPr bwMode="auto">
          <a:xfrm>
            <a:off x="18356263" y="5238750"/>
            <a:ext cx="704850" cy="15033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algn="ctr" defTabSz="584200" eaLnBrk="0" hangingPunct="0">
              <a:buSzPct val="100000"/>
            </a:pPr>
            <a:r>
              <a:rPr lang="en-US" sz="9100" b="1">
                <a:latin typeface="Segoe UI Light" pitchFamily="34" charset="0"/>
                <a:cs typeface="Helvetica Neue"/>
              </a:rPr>
              <a:t>3</a:t>
            </a:r>
          </a:p>
        </p:txBody>
      </p:sp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"/>
          <p:cNvSpPr>
            <a:spLocks noChangeArrowheads="1"/>
          </p:cNvSpPr>
          <p:nvPr/>
        </p:nvSpPr>
        <p:spPr bwMode="auto">
          <a:xfrm>
            <a:off x="912813" y="4291013"/>
            <a:ext cx="22558375" cy="5133975"/>
          </a:xfrm>
          <a:prstGeom prst="rect">
            <a:avLst/>
          </a:prstGeom>
          <a:noFill/>
          <a:ln w="88900">
            <a:solidFill>
              <a:srgbClr val="85888D"/>
            </a:solidFill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pPr algn="ctr" hangingPunct="0"/>
            <a:endParaRPr lang="en-US" sz="3200"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93187" name="DESIGNING CUSTOMER JOURNEY"/>
          <p:cNvSpPr txBox="1">
            <a:spLocks noChangeArrowheads="1"/>
          </p:cNvSpPr>
          <p:nvPr/>
        </p:nvSpPr>
        <p:spPr bwMode="auto">
          <a:xfrm>
            <a:off x="2505075" y="5338763"/>
            <a:ext cx="17111663" cy="3038475"/>
          </a:xfrm>
          <a:prstGeom prst="rect">
            <a:avLst/>
          </a:prstGeom>
          <a:solidFill>
            <a:srgbClr val="FFFFFF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pPr defTabSz="584200" eaLnBrk="0" hangingPunct="0">
              <a:buSzPct val="100000"/>
            </a:pPr>
            <a:r>
              <a:rPr lang="en-US" sz="9500" b="1">
                <a:solidFill>
                  <a:srgbClr val="53585F"/>
                </a:solidFill>
                <a:latin typeface="Segoe UI Light" pitchFamily="34" charset="0"/>
                <a:cs typeface="Helvetica Neue"/>
              </a:rPr>
              <a:t>PROTOTIPŲ KŪRIMO METODŲ PAVYZDŽIAI </a:t>
            </a:r>
          </a:p>
        </p:txBody>
      </p:sp>
      <p:pic>
        <p:nvPicPr>
          <p:cNvPr id="93188" name="Picture 2" descr="Picture 2"/>
          <p:cNvPicPr>
            <a:picLocks noChangeAspect="1"/>
          </p:cNvPicPr>
          <p:nvPr/>
        </p:nvPicPr>
        <p:blipFill>
          <a:blip r:embed="rId3" cstate="print"/>
          <a:srcRect l="49394"/>
          <a:stretch>
            <a:fillRect/>
          </a:stretch>
        </p:blipFill>
        <p:spPr bwMode="auto">
          <a:xfrm>
            <a:off x="16806863" y="0"/>
            <a:ext cx="7669212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3189" name="Picture 3" descr="Picture 3"/>
          <p:cNvPicPr>
            <a:picLocks noChangeAspect="1"/>
          </p:cNvPicPr>
          <p:nvPr/>
        </p:nvPicPr>
        <p:blipFill>
          <a:blip r:embed="rId4" cstate="print"/>
          <a:srcRect l="24751" t="31"/>
          <a:stretch>
            <a:fillRect/>
          </a:stretch>
        </p:blipFill>
        <p:spPr bwMode="auto">
          <a:xfrm>
            <a:off x="10061575" y="11234738"/>
            <a:ext cx="14250988" cy="2540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3190" name="Picture 7" descr="Picture 7"/>
          <p:cNvPicPr>
            <a:picLocks noChangeAspect="1"/>
          </p:cNvPicPr>
          <p:nvPr/>
        </p:nvPicPr>
        <p:blipFill>
          <a:blip r:embed="rId4" cstate="print"/>
          <a:srcRect r="71484" b="69"/>
          <a:stretch>
            <a:fillRect/>
          </a:stretch>
        </p:blipFill>
        <p:spPr bwMode="auto">
          <a:xfrm>
            <a:off x="0" y="11236325"/>
            <a:ext cx="5400675" cy="25384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3191" name="Picture 2" descr="Picture 2"/>
          <p:cNvPicPr>
            <a:picLocks noChangeAspect="1"/>
          </p:cNvPicPr>
          <p:nvPr/>
        </p:nvPicPr>
        <p:blipFill>
          <a:blip r:embed="rId3" cstate="print"/>
          <a:srcRect r="35863" b="20"/>
          <a:stretch>
            <a:fillRect/>
          </a:stretch>
        </p:blipFill>
        <p:spPr bwMode="auto">
          <a:xfrm>
            <a:off x="261938" y="0"/>
            <a:ext cx="9718675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3192" name="Picture 2" descr="Picture 2"/>
          <p:cNvPicPr>
            <a:picLocks noChangeAspect="1"/>
          </p:cNvPicPr>
          <p:nvPr/>
        </p:nvPicPr>
        <p:blipFill>
          <a:blip r:embed="rId3" cstate="print"/>
          <a:srcRect l="1228" t="87347" r="36070" b="18"/>
          <a:stretch>
            <a:fillRect/>
          </a:stretch>
        </p:blipFill>
        <p:spPr bwMode="auto">
          <a:xfrm>
            <a:off x="8675688" y="1817688"/>
            <a:ext cx="9447212" cy="263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3193" name="Picture 3" descr="Picture 3"/>
          <p:cNvPicPr>
            <a:picLocks noChangeAspect="1"/>
          </p:cNvPicPr>
          <p:nvPr/>
        </p:nvPicPr>
        <p:blipFill>
          <a:blip r:embed="rId4" cstate="print"/>
          <a:srcRect l="34077" t="27046" r="1968" b="54584"/>
          <a:stretch>
            <a:fillRect/>
          </a:stretch>
        </p:blipFill>
        <p:spPr bwMode="auto">
          <a:xfrm>
            <a:off x="3663950" y="11907838"/>
            <a:ext cx="12111038" cy="466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Numer slajdu"/>
          <p:cNvSpPr>
            <a:spLocks noGrp="1"/>
          </p:cNvSpPr>
          <p:nvPr>
            <p:ph type="sldNum" sz="quarter" idx="10"/>
          </p:nvPr>
        </p:nvSpPr>
        <p:spPr>
          <a:xfrm>
            <a:off x="22345650" y="12847638"/>
            <a:ext cx="414338" cy="420687"/>
          </a:xfrm>
          <a:noFill/>
        </p:spPr>
        <p:txBody>
          <a:bodyPr lIns="45718" tIns="45718" rIns="45718" bIns="45718"/>
          <a:lstStyle/>
          <a:p>
            <a:pPr eaLnBrk="0">
              <a:buSzPct val="100000"/>
            </a:pPr>
            <a:fld id="{F8282815-7985-4DBC-AC96-90C7115E4CC5}" type="slidenum">
              <a:rPr lang="en-US" sz="2200">
                <a:latin typeface="Helvetica" pitchFamily="34" charset="0"/>
                <a:ea typeface="Helvetica Neue"/>
                <a:cs typeface="Helvetica" pitchFamily="34" charset="0"/>
                <a:sym typeface="Helvetica" pitchFamily="34" charset="0"/>
              </a:rPr>
              <a:pPr eaLnBrk="0">
                <a:buSzPct val="100000"/>
              </a:pPr>
              <a:t>59</a:t>
            </a:fld>
            <a:endParaRPr lang="en-US" sz="2200">
              <a:latin typeface="Helvetica" pitchFamily="34" charset="0"/>
              <a:ea typeface="Helvetica Neue"/>
              <a:cs typeface="Helvetica" pitchFamily="34" charset="0"/>
              <a:sym typeface="Helvetica" pitchFamily="34" charset="0"/>
            </a:endParaRPr>
          </a:p>
        </p:txBody>
      </p:sp>
      <p:sp>
        <p:nvSpPr>
          <p:cNvPr id="1015" name="Service origami"/>
          <p:cNvSpPr txBox="1"/>
          <p:nvPr/>
        </p:nvSpPr>
        <p:spPr>
          <a:xfrm>
            <a:off x="800100" y="2717800"/>
            <a:ext cx="9761538" cy="1139825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5718" tIns="45718" rIns="45718" bIns="45718" anchor="b">
            <a:normAutofit/>
          </a:bodyPr>
          <a:lstStyle/>
          <a:p>
            <a:pPr defTabSz="914400" eaLnBrk="0" hangingPunct="0">
              <a:buSzPct val="100000"/>
            </a:pPr>
            <a:r>
              <a:rPr lang="en-US" sz="5600" b="1">
                <a:solidFill>
                  <a:srgbClr val="535353"/>
                </a:solidFill>
                <a:latin typeface="Segoe UI Light" pitchFamily="34" charset="0"/>
                <a:ea typeface="Helvetica" pitchFamily="34" charset="0"/>
                <a:cs typeface="Segoe UI Light" pitchFamily="34" charset="0"/>
                <a:sym typeface="Helvetica" pitchFamily="34" charset="0"/>
              </a:rPr>
              <a:t>Paslaugų origami</a:t>
            </a:r>
          </a:p>
        </p:txBody>
      </p:sp>
      <p:pic>
        <p:nvPicPr>
          <p:cNvPr id="94212" name="Picture 2" descr="Picture 2"/>
          <p:cNvPicPr>
            <a:picLocks noChangeAspect="1"/>
          </p:cNvPicPr>
          <p:nvPr/>
        </p:nvPicPr>
        <p:blipFill>
          <a:blip r:embed="rId2" cstate="print"/>
          <a:srcRect l="49394"/>
          <a:stretch>
            <a:fillRect/>
          </a:stretch>
        </p:blipFill>
        <p:spPr bwMode="auto">
          <a:xfrm>
            <a:off x="16806863" y="0"/>
            <a:ext cx="7669212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4213" name="Picture 3" descr="Picture 3"/>
          <p:cNvPicPr>
            <a:picLocks noChangeAspect="1"/>
          </p:cNvPicPr>
          <p:nvPr/>
        </p:nvPicPr>
        <p:blipFill>
          <a:blip r:embed="rId3" cstate="print"/>
          <a:srcRect l="24751" t="31"/>
          <a:stretch>
            <a:fillRect/>
          </a:stretch>
        </p:blipFill>
        <p:spPr bwMode="auto">
          <a:xfrm>
            <a:off x="10061575" y="11234738"/>
            <a:ext cx="14250988" cy="2540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4214" name="Picture 7" descr="Picture 7"/>
          <p:cNvPicPr>
            <a:picLocks noChangeAspect="1"/>
          </p:cNvPicPr>
          <p:nvPr/>
        </p:nvPicPr>
        <p:blipFill>
          <a:blip r:embed="rId3" cstate="print"/>
          <a:srcRect r="71484" b="69"/>
          <a:stretch>
            <a:fillRect/>
          </a:stretch>
        </p:blipFill>
        <p:spPr bwMode="auto">
          <a:xfrm>
            <a:off x="0" y="11236325"/>
            <a:ext cx="5400675" cy="25384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4215" name="Picture 2" descr="Picture 2"/>
          <p:cNvPicPr>
            <a:picLocks noChangeAspect="1"/>
          </p:cNvPicPr>
          <p:nvPr/>
        </p:nvPicPr>
        <p:blipFill>
          <a:blip r:embed="rId2" cstate="print"/>
          <a:srcRect r="35863" b="20"/>
          <a:stretch>
            <a:fillRect/>
          </a:stretch>
        </p:blipFill>
        <p:spPr bwMode="auto">
          <a:xfrm>
            <a:off x="261938" y="0"/>
            <a:ext cx="9718675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4216" name="Picture 2" descr="Picture 2"/>
          <p:cNvPicPr>
            <a:picLocks noChangeAspect="1"/>
          </p:cNvPicPr>
          <p:nvPr/>
        </p:nvPicPr>
        <p:blipFill>
          <a:blip r:embed="rId2" cstate="print"/>
          <a:srcRect l="1228" t="87347" r="36070" b="18"/>
          <a:stretch>
            <a:fillRect/>
          </a:stretch>
        </p:blipFill>
        <p:spPr bwMode="auto">
          <a:xfrm>
            <a:off x="8675688" y="1817688"/>
            <a:ext cx="9447212" cy="263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4217" name="Picture 3" descr="Picture 3"/>
          <p:cNvPicPr>
            <a:picLocks noChangeAspect="1"/>
          </p:cNvPicPr>
          <p:nvPr/>
        </p:nvPicPr>
        <p:blipFill>
          <a:blip r:embed="rId3" cstate="print"/>
          <a:srcRect l="34077" t="27046" r="1968" b="54584"/>
          <a:stretch>
            <a:fillRect/>
          </a:stretch>
        </p:blipFill>
        <p:spPr bwMode="auto">
          <a:xfrm>
            <a:off x="3663950" y="11907838"/>
            <a:ext cx="12111038" cy="466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4218" name="IMG_1984.jpg" descr="IMG_198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28225" y="2392363"/>
            <a:ext cx="11377613" cy="85328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DESIGN THINKING?"/>
          <p:cNvSpPr txBox="1">
            <a:spLocks noChangeArrowheads="1"/>
          </p:cNvSpPr>
          <p:nvPr/>
        </p:nvSpPr>
        <p:spPr bwMode="auto">
          <a:xfrm>
            <a:off x="4546600" y="5699125"/>
            <a:ext cx="13415963" cy="1917700"/>
          </a:xfrm>
          <a:prstGeom prst="rect">
            <a:avLst/>
          </a:prstGeom>
          <a:solidFill>
            <a:srgbClr val="FFFFFF"/>
          </a:solidFill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defTabSz="584200" eaLnBrk="0" hangingPunct="0">
              <a:buSzPct val="100000"/>
            </a:pPr>
            <a:r>
              <a:rPr lang="en-US" sz="11800" b="1">
                <a:solidFill>
                  <a:srgbClr val="53585F"/>
                </a:solidFill>
                <a:latin typeface="Helvetica Neue"/>
                <a:cs typeface="Helvetica Neue"/>
              </a:rPr>
              <a:t> </a:t>
            </a:r>
            <a:r>
              <a:rPr lang="en-US" sz="11800" b="1">
                <a:solidFill>
                  <a:srgbClr val="53585F"/>
                </a:solidFill>
                <a:latin typeface="Segoe UI Light" pitchFamily="34" charset="0"/>
                <a:cs typeface="Helvetica Neue"/>
              </a:rPr>
              <a:t>DIZAINO MĄSTYMAS?</a:t>
            </a:r>
          </a:p>
        </p:txBody>
      </p:sp>
      <p:pic>
        <p:nvPicPr>
          <p:cNvPr id="39939" name="Picture 2" descr="Picture 2"/>
          <p:cNvPicPr>
            <a:picLocks noChangeAspect="1"/>
          </p:cNvPicPr>
          <p:nvPr/>
        </p:nvPicPr>
        <p:blipFill>
          <a:blip r:embed="rId3" cstate="print"/>
          <a:srcRect l="49394"/>
          <a:stretch>
            <a:fillRect/>
          </a:stretch>
        </p:blipFill>
        <p:spPr bwMode="auto">
          <a:xfrm>
            <a:off x="16806863" y="0"/>
            <a:ext cx="7669212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9940" name="Picture 3" descr="Picture 3"/>
          <p:cNvPicPr>
            <a:picLocks noChangeAspect="1"/>
          </p:cNvPicPr>
          <p:nvPr/>
        </p:nvPicPr>
        <p:blipFill>
          <a:blip r:embed="rId4" cstate="print"/>
          <a:srcRect l="24751" t="31"/>
          <a:stretch>
            <a:fillRect/>
          </a:stretch>
        </p:blipFill>
        <p:spPr bwMode="auto">
          <a:xfrm>
            <a:off x="10061575" y="11234738"/>
            <a:ext cx="14250988" cy="2540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9941" name="Picture 7" descr="Picture 7"/>
          <p:cNvPicPr>
            <a:picLocks noChangeAspect="1"/>
          </p:cNvPicPr>
          <p:nvPr/>
        </p:nvPicPr>
        <p:blipFill>
          <a:blip r:embed="rId4" cstate="print"/>
          <a:srcRect r="71484" b="69"/>
          <a:stretch>
            <a:fillRect/>
          </a:stretch>
        </p:blipFill>
        <p:spPr bwMode="auto">
          <a:xfrm>
            <a:off x="0" y="11236325"/>
            <a:ext cx="5400675" cy="25384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9942" name="Picture 2" descr="Picture 2"/>
          <p:cNvPicPr>
            <a:picLocks noChangeAspect="1"/>
          </p:cNvPicPr>
          <p:nvPr/>
        </p:nvPicPr>
        <p:blipFill>
          <a:blip r:embed="rId3" cstate="print"/>
          <a:srcRect r="35863" b="20"/>
          <a:stretch>
            <a:fillRect/>
          </a:stretch>
        </p:blipFill>
        <p:spPr bwMode="auto">
          <a:xfrm>
            <a:off x="261938" y="0"/>
            <a:ext cx="9718675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9943" name="Picture 2" descr="Picture 2"/>
          <p:cNvPicPr>
            <a:picLocks noChangeAspect="1"/>
          </p:cNvPicPr>
          <p:nvPr/>
        </p:nvPicPr>
        <p:blipFill>
          <a:blip r:embed="rId3" cstate="print"/>
          <a:srcRect l="1228" t="87347" r="36070" b="18"/>
          <a:stretch>
            <a:fillRect/>
          </a:stretch>
        </p:blipFill>
        <p:spPr bwMode="auto">
          <a:xfrm>
            <a:off x="8675688" y="1817688"/>
            <a:ext cx="9447212" cy="263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9944" name="Picture 3" descr="Picture 3"/>
          <p:cNvPicPr>
            <a:picLocks noChangeAspect="1"/>
          </p:cNvPicPr>
          <p:nvPr/>
        </p:nvPicPr>
        <p:blipFill>
          <a:blip r:embed="rId4" cstate="print"/>
          <a:srcRect l="34077" t="27046" r="1968" b="54584"/>
          <a:stretch>
            <a:fillRect/>
          </a:stretch>
        </p:blipFill>
        <p:spPr bwMode="auto">
          <a:xfrm>
            <a:off x="3663950" y="11907838"/>
            <a:ext cx="12111038" cy="466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Numer slajdu"/>
          <p:cNvSpPr>
            <a:spLocks noGrp="1"/>
          </p:cNvSpPr>
          <p:nvPr>
            <p:ph type="sldNum" sz="quarter" idx="10"/>
          </p:nvPr>
        </p:nvSpPr>
        <p:spPr>
          <a:xfrm>
            <a:off x="22345650" y="12847638"/>
            <a:ext cx="414338" cy="420687"/>
          </a:xfrm>
          <a:noFill/>
        </p:spPr>
        <p:txBody>
          <a:bodyPr lIns="45718" tIns="45718" rIns="45718" bIns="45718"/>
          <a:lstStyle/>
          <a:p>
            <a:pPr eaLnBrk="0">
              <a:buSzPct val="100000"/>
            </a:pPr>
            <a:fld id="{9259BE79-96B4-4C28-B30F-A428423F1E92}" type="slidenum">
              <a:rPr lang="en-US" sz="2200">
                <a:latin typeface="Helvetica" pitchFamily="34" charset="0"/>
                <a:ea typeface="Helvetica Neue"/>
                <a:cs typeface="Helvetica" pitchFamily="34" charset="0"/>
                <a:sym typeface="Helvetica" pitchFamily="34" charset="0"/>
              </a:rPr>
              <a:pPr eaLnBrk="0">
                <a:buSzPct val="100000"/>
              </a:pPr>
              <a:t>60</a:t>
            </a:fld>
            <a:endParaRPr lang="en-US" sz="2200">
              <a:latin typeface="Helvetica" pitchFamily="34" charset="0"/>
              <a:ea typeface="Helvetica Neue"/>
              <a:cs typeface="Helvetica" pitchFamily="34" charset="0"/>
              <a:sym typeface="Helvetica" pitchFamily="34" charset="0"/>
            </a:endParaRPr>
          </a:p>
        </p:txBody>
      </p:sp>
      <p:sp>
        <p:nvSpPr>
          <p:cNvPr id="1025" name="Paper prototype"/>
          <p:cNvSpPr txBox="1"/>
          <p:nvPr/>
        </p:nvSpPr>
        <p:spPr>
          <a:xfrm>
            <a:off x="1584325" y="2940050"/>
            <a:ext cx="9759950" cy="1139825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5718" tIns="45718" rIns="45718" bIns="45718" anchor="b">
            <a:normAutofit/>
          </a:bodyPr>
          <a:lstStyle/>
          <a:p>
            <a:pPr defTabSz="914400" eaLnBrk="0" hangingPunct="0">
              <a:buSzPct val="100000"/>
            </a:pPr>
            <a:r>
              <a:rPr lang="en-US" sz="5600" b="1" dirty="0" err="1" smtClean="0">
                <a:solidFill>
                  <a:srgbClr val="535353"/>
                </a:solidFill>
                <a:latin typeface="Segoe UI Light" pitchFamily="34" charset="0"/>
                <a:ea typeface="Helvetica" pitchFamily="34" charset="0"/>
                <a:cs typeface="Segoe UI Light" pitchFamily="34" charset="0"/>
                <a:sym typeface="Helvetica" pitchFamily="34" charset="0"/>
              </a:rPr>
              <a:t>Popieri</a:t>
            </a:r>
            <a:r>
              <a:rPr lang="lt-LT" sz="5600" b="1" dirty="0" err="1" smtClean="0">
                <a:solidFill>
                  <a:srgbClr val="535353"/>
                </a:solidFill>
                <a:latin typeface="Segoe UI Light" pitchFamily="34" charset="0"/>
                <a:ea typeface="Helvetica" pitchFamily="34" charset="0"/>
                <a:cs typeface="Segoe UI Light" pitchFamily="34" charset="0"/>
                <a:sym typeface="Helvetica" pitchFamily="34" charset="0"/>
              </a:rPr>
              <a:t>nis</a:t>
            </a:r>
            <a:r>
              <a:rPr lang="en-US" sz="5600" b="1" dirty="0" smtClean="0">
                <a:solidFill>
                  <a:srgbClr val="535353"/>
                </a:solidFill>
                <a:latin typeface="Segoe UI Light" pitchFamily="34" charset="0"/>
                <a:ea typeface="Helvetica" pitchFamily="34" charset="0"/>
                <a:cs typeface="Segoe UI Light" pitchFamily="34" charset="0"/>
                <a:sym typeface="Helvetica" pitchFamily="34" charset="0"/>
              </a:rPr>
              <a:t> </a:t>
            </a:r>
            <a:r>
              <a:rPr lang="en-US" sz="5600" b="1" dirty="0" err="1">
                <a:solidFill>
                  <a:srgbClr val="535353"/>
                </a:solidFill>
                <a:latin typeface="Segoe UI Light" pitchFamily="34" charset="0"/>
                <a:ea typeface="Helvetica" pitchFamily="34" charset="0"/>
                <a:cs typeface="Segoe UI Light" pitchFamily="34" charset="0"/>
                <a:sym typeface="Helvetica" pitchFamily="34" charset="0"/>
              </a:rPr>
              <a:t>prototipas</a:t>
            </a:r>
            <a:endParaRPr lang="en-US" sz="5600" b="1" dirty="0">
              <a:solidFill>
                <a:srgbClr val="535353"/>
              </a:solidFill>
              <a:latin typeface="Segoe UI Light" pitchFamily="34" charset="0"/>
              <a:ea typeface="Helvetica" pitchFamily="34" charset="0"/>
              <a:cs typeface="Segoe UI Light" pitchFamily="34" charset="0"/>
              <a:sym typeface="Helvetica" pitchFamily="34" charset="0"/>
            </a:endParaRPr>
          </a:p>
        </p:txBody>
      </p:sp>
      <p:pic>
        <p:nvPicPr>
          <p:cNvPr id="95236" name="Picture 2" descr="Picture 2"/>
          <p:cNvPicPr>
            <a:picLocks noChangeAspect="1"/>
          </p:cNvPicPr>
          <p:nvPr/>
        </p:nvPicPr>
        <p:blipFill>
          <a:blip r:embed="rId2" cstate="print"/>
          <a:srcRect l="49394"/>
          <a:stretch>
            <a:fillRect/>
          </a:stretch>
        </p:blipFill>
        <p:spPr bwMode="auto">
          <a:xfrm>
            <a:off x="16806863" y="0"/>
            <a:ext cx="7669212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5237" name="Picture 3" descr="Picture 3"/>
          <p:cNvPicPr>
            <a:picLocks noChangeAspect="1"/>
          </p:cNvPicPr>
          <p:nvPr/>
        </p:nvPicPr>
        <p:blipFill>
          <a:blip r:embed="rId3" cstate="print"/>
          <a:srcRect l="24751" t="31"/>
          <a:stretch>
            <a:fillRect/>
          </a:stretch>
        </p:blipFill>
        <p:spPr bwMode="auto">
          <a:xfrm>
            <a:off x="10061575" y="11234738"/>
            <a:ext cx="14250988" cy="2540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5238" name="Picture 7" descr="Picture 7"/>
          <p:cNvPicPr>
            <a:picLocks noChangeAspect="1"/>
          </p:cNvPicPr>
          <p:nvPr/>
        </p:nvPicPr>
        <p:blipFill>
          <a:blip r:embed="rId3" cstate="print"/>
          <a:srcRect r="71484" b="69"/>
          <a:stretch>
            <a:fillRect/>
          </a:stretch>
        </p:blipFill>
        <p:spPr bwMode="auto">
          <a:xfrm>
            <a:off x="0" y="11236325"/>
            <a:ext cx="5400675" cy="25384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5239" name="Picture 2" descr="Picture 2"/>
          <p:cNvPicPr>
            <a:picLocks noChangeAspect="1"/>
          </p:cNvPicPr>
          <p:nvPr/>
        </p:nvPicPr>
        <p:blipFill>
          <a:blip r:embed="rId2" cstate="print"/>
          <a:srcRect r="35863" b="20"/>
          <a:stretch>
            <a:fillRect/>
          </a:stretch>
        </p:blipFill>
        <p:spPr bwMode="auto">
          <a:xfrm>
            <a:off x="261938" y="0"/>
            <a:ext cx="9718675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5240" name="Picture 2" descr="Picture 2"/>
          <p:cNvPicPr>
            <a:picLocks noChangeAspect="1"/>
          </p:cNvPicPr>
          <p:nvPr/>
        </p:nvPicPr>
        <p:blipFill>
          <a:blip r:embed="rId2" cstate="print"/>
          <a:srcRect l="1228" t="87347" r="36070" b="18"/>
          <a:stretch>
            <a:fillRect/>
          </a:stretch>
        </p:blipFill>
        <p:spPr bwMode="auto">
          <a:xfrm>
            <a:off x="8675688" y="1817688"/>
            <a:ext cx="9447212" cy="263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5241" name="Picture 3" descr="Picture 3"/>
          <p:cNvPicPr>
            <a:picLocks noChangeAspect="1"/>
          </p:cNvPicPr>
          <p:nvPr/>
        </p:nvPicPr>
        <p:blipFill>
          <a:blip r:embed="rId3" cstate="print"/>
          <a:srcRect l="34077" t="27046" r="1968" b="54584"/>
          <a:stretch>
            <a:fillRect/>
          </a:stretch>
        </p:blipFill>
        <p:spPr bwMode="auto">
          <a:xfrm>
            <a:off x="3663950" y="11907838"/>
            <a:ext cx="12111038" cy="466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5242" name="IMG_2803.jpg" descr="IMG_2803.jpg"/>
          <p:cNvPicPr>
            <a:picLocks noChangeAspect="1"/>
          </p:cNvPicPr>
          <p:nvPr/>
        </p:nvPicPr>
        <p:blipFill>
          <a:blip r:embed="rId4" cstate="print"/>
          <a:srcRect l="4382" t="11586" r="2267" b="2539"/>
          <a:stretch>
            <a:fillRect/>
          </a:stretch>
        </p:blipFill>
        <p:spPr bwMode="auto">
          <a:xfrm>
            <a:off x="12439650" y="3375025"/>
            <a:ext cx="9866313" cy="68072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Numer slajdu"/>
          <p:cNvSpPr>
            <a:spLocks noGrp="1"/>
          </p:cNvSpPr>
          <p:nvPr>
            <p:ph type="sldNum" sz="quarter" idx="10"/>
          </p:nvPr>
        </p:nvSpPr>
        <p:spPr>
          <a:xfrm>
            <a:off x="22345650" y="12847638"/>
            <a:ext cx="414338" cy="420687"/>
          </a:xfrm>
          <a:noFill/>
        </p:spPr>
        <p:txBody>
          <a:bodyPr lIns="45718" tIns="45718" rIns="45718" bIns="45718"/>
          <a:lstStyle/>
          <a:p>
            <a:pPr eaLnBrk="0">
              <a:buSzPct val="100000"/>
            </a:pPr>
            <a:fld id="{DF4A7181-2E19-492A-8CC8-1DB6FA6D952A}" type="slidenum">
              <a:rPr lang="en-US" sz="2200">
                <a:latin typeface="Helvetica" pitchFamily="34" charset="0"/>
                <a:ea typeface="Helvetica Neue"/>
                <a:cs typeface="Helvetica" pitchFamily="34" charset="0"/>
                <a:sym typeface="Helvetica" pitchFamily="34" charset="0"/>
              </a:rPr>
              <a:pPr eaLnBrk="0">
                <a:buSzPct val="100000"/>
              </a:pPr>
              <a:t>61</a:t>
            </a:fld>
            <a:endParaRPr lang="en-US" sz="2200">
              <a:latin typeface="Helvetica" pitchFamily="34" charset="0"/>
              <a:ea typeface="Helvetica Neue"/>
              <a:cs typeface="Helvetica" pitchFamily="34" charset="0"/>
              <a:sym typeface="Helvetica" pitchFamily="34" charset="0"/>
            </a:endParaRPr>
          </a:p>
        </p:txBody>
      </p:sp>
      <p:sp>
        <p:nvSpPr>
          <p:cNvPr id="96259" name="Prostokąt"/>
          <p:cNvSpPr>
            <a:spLocks noChangeArrowheads="1"/>
          </p:cNvSpPr>
          <p:nvPr/>
        </p:nvSpPr>
        <p:spPr bwMode="auto">
          <a:xfrm>
            <a:off x="12430125" y="722313"/>
            <a:ext cx="10750550" cy="1922462"/>
          </a:xfrm>
          <a:prstGeom prst="rect">
            <a:avLst/>
          </a:prstGeom>
          <a:solidFill>
            <a:srgbClr val="FFFFFF">
              <a:alpha val="75293"/>
            </a:srgb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pPr algn="ctr" hangingPunct="0"/>
            <a:endParaRPr lang="en-US" sz="300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036" name="Storyboard"/>
          <p:cNvSpPr txBox="1"/>
          <p:nvPr/>
        </p:nvSpPr>
        <p:spPr>
          <a:xfrm>
            <a:off x="1474788" y="3011488"/>
            <a:ext cx="9761537" cy="1139825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5718" tIns="45718" rIns="45718" bIns="45718" anchor="b">
            <a:normAutofit/>
          </a:bodyPr>
          <a:lstStyle/>
          <a:p>
            <a:pPr defTabSz="914400" eaLnBrk="0" hangingPunct="0">
              <a:buSzPct val="100000"/>
            </a:pPr>
            <a:r>
              <a:rPr lang="en-US" sz="5600" b="1">
                <a:solidFill>
                  <a:srgbClr val="535353"/>
                </a:solidFill>
                <a:latin typeface="Segoe UI Light" pitchFamily="34" charset="0"/>
                <a:ea typeface="Helvetica" pitchFamily="34" charset="0"/>
                <a:cs typeface="Segoe UI Light" pitchFamily="34" charset="0"/>
                <a:sym typeface="Helvetica" pitchFamily="34" charset="0"/>
              </a:rPr>
              <a:t>Siužetinė lenta</a:t>
            </a:r>
          </a:p>
        </p:txBody>
      </p:sp>
      <p:pic>
        <p:nvPicPr>
          <p:cNvPr id="96261" name="Picture 2" descr="Picture 2"/>
          <p:cNvPicPr>
            <a:picLocks noChangeAspect="1"/>
          </p:cNvPicPr>
          <p:nvPr/>
        </p:nvPicPr>
        <p:blipFill>
          <a:blip r:embed="rId2" cstate="print"/>
          <a:srcRect l="49394"/>
          <a:stretch>
            <a:fillRect/>
          </a:stretch>
        </p:blipFill>
        <p:spPr bwMode="auto">
          <a:xfrm>
            <a:off x="16806863" y="0"/>
            <a:ext cx="7669212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6262" name="Picture 3" descr="Picture 3"/>
          <p:cNvPicPr>
            <a:picLocks noChangeAspect="1"/>
          </p:cNvPicPr>
          <p:nvPr/>
        </p:nvPicPr>
        <p:blipFill>
          <a:blip r:embed="rId3" cstate="print"/>
          <a:srcRect l="24751" t="31"/>
          <a:stretch>
            <a:fillRect/>
          </a:stretch>
        </p:blipFill>
        <p:spPr bwMode="auto">
          <a:xfrm>
            <a:off x="10061575" y="11234738"/>
            <a:ext cx="14250988" cy="2540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6263" name="Picture 7" descr="Picture 7"/>
          <p:cNvPicPr>
            <a:picLocks noChangeAspect="1"/>
          </p:cNvPicPr>
          <p:nvPr/>
        </p:nvPicPr>
        <p:blipFill>
          <a:blip r:embed="rId3" cstate="print"/>
          <a:srcRect r="71484" b="69"/>
          <a:stretch>
            <a:fillRect/>
          </a:stretch>
        </p:blipFill>
        <p:spPr bwMode="auto">
          <a:xfrm>
            <a:off x="0" y="11236325"/>
            <a:ext cx="5400675" cy="25384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6264" name="Picture 2" descr="Picture 2"/>
          <p:cNvPicPr>
            <a:picLocks noChangeAspect="1"/>
          </p:cNvPicPr>
          <p:nvPr/>
        </p:nvPicPr>
        <p:blipFill>
          <a:blip r:embed="rId2" cstate="print"/>
          <a:srcRect r="35863" b="20"/>
          <a:stretch>
            <a:fillRect/>
          </a:stretch>
        </p:blipFill>
        <p:spPr bwMode="auto">
          <a:xfrm>
            <a:off x="261938" y="0"/>
            <a:ext cx="9718675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6265" name="Picture 2" descr="Picture 2"/>
          <p:cNvPicPr>
            <a:picLocks noChangeAspect="1"/>
          </p:cNvPicPr>
          <p:nvPr/>
        </p:nvPicPr>
        <p:blipFill>
          <a:blip r:embed="rId2" cstate="print"/>
          <a:srcRect l="1228" t="87347" r="36070" b="18"/>
          <a:stretch>
            <a:fillRect/>
          </a:stretch>
        </p:blipFill>
        <p:spPr bwMode="auto">
          <a:xfrm>
            <a:off x="8675688" y="1817688"/>
            <a:ext cx="9447212" cy="263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6266" name="Picture 3" descr="Picture 3"/>
          <p:cNvPicPr>
            <a:picLocks noChangeAspect="1"/>
          </p:cNvPicPr>
          <p:nvPr/>
        </p:nvPicPr>
        <p:blipFill>
          <a:blip r:embed="rId3" cstate="print"/>
          <a:srcRect l="34077" t="27046" r="1968" b="54584"/>
          <a:stretch>
            <a:fillRect/>
          </a:stretch>
        </p:blipFill>
        <p:spPr bwMode="auto">
          <a:xfrm>
            <a:off x="3663950" y="11907838"/>
            <a:ext cx="12111038" cy="466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6267" name="IMG_3250 (1).jpg" descr="IMG_3250 (1).jpg"/>
          <p:cNvPicPr>
            <a:picLocks noChangeAspect="1"/>
          </p:cNvPicPr>
          <p:nvPr/>
        </p:nvPicPr>
        <p:blipFill>
          <a:blip r:embed="rId4" cstate="print"/>
          <a:srcRect l="12029" t="37012" r="21948" b="7637"/>
          <a:stretch>
            <a:fillRect/>
          </a:stretch>
        </p:blipFill>
        <p:spPr bwMode="auto">
          <a:xfrm>
            <a:off x="12779375" y="2916238"/>
            <a:ext cx="7294563" cy="81565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Numer slajdu"/>
          <p:cNvSpPr>
            <a:spLocks noGrp="1"/>
          </p:cNvSpPr>
          <p:nvPr>
            <p:ph type="sldNum" sz="quarter" idx="10"/>
          </p:nvPr>
        </p:nvSpPr>
        <p:spPr>
          <a:xfrm>
            <a:off x="22345650" y="12847638"/>
            <a:ext cx="414338" cy="420687"/>
          </a:xfrm>
          <a:noFill/>
        </p:spPr>
        <p:txBody>
          <a:bodyPr lIns="45718" tIns="45718" rIns="45718" bIns="45718"/>
          <a:lstStyle/>
          <a:p>
            <a:pPr eaLnBrk="0">
              <a:buSzPct val="100000"/>
            </a:pPr>
            <a:fld id="{E396E912-B0FF-410B-A2EB-47CE8C832A6A}" type="slidenum">
              <a:rPr lang="en-US" sz="2200">
                <a:latin typeface="Helvetica" pitchFamily="34" charset="0"/>
                <a:ea typeface="Helvetica Neue"/>
                <a:cs typeface="Helvetica" pitchFamily="34" charset="0"/>
                <a:sym typeface="Helvetica" pitchFamily="34" charset="0"/>
              </a:rPr>
              <a:pPr eaLnBrk="0">
                <a:buSzPct val="100000"/>
              </a:pPr>
              <a:t>62</a:t>
            </a:fld>
            <a:endParaRPr lang="en-US" sz="2200">
              <a:latin typeface="Helvetica" pitchFamily="34" charset="0"/>
              <a:ea typeface="Helvetica Neue"/>
              <a:cs typeface="Helvetica" pitchFamily="34" charset="0"/>
              <a:sym typeface="Helvetica" pitchFamily="34" charset="0"/>
            </a:endParaRPr>
          </a:p>
        </p:txBody>
      </p:sp>
      <p:sp>
        <p:nvSpPr>
          <p:cNvPr id="97283" name="Prostokąt"/>
          <p:cNvSpPr>
            <a:spLocks noChangeArrowheads="1"/>
          </p:cNvSpPr>
          <p:nvPr/>
        </p:nvSpPr>
        <p:spPr bwMode="auto">
          <a:xfrm>
            <a:off x="12430125" y="722313"/>
            <a:ext cx="10750550" cy="1922462"/>
          </a:xfrm>
          <a:prstGeom prst="rect">
            <a:avLst/>
          </a:prstGeom>
          <a:solidFill>
            <a:srgbClr val="FFFFFF">
              <a:alpha val="75293"/>
            </a:srgb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pPr algn="ctr" hangingPunct="0"/>
            <a:endParaRPr lang="en-US" sz="300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047" name="Role Playing"/>
          <p:cNvSpPr txBox="1"/>
          <p:nvPr/>
        </p:nvSpPr>
        <p:spPr>
          <a:xfrm>
            <a:off x="1395413" y="3176588"/>
            <a:ext cx="9761537" cy="1052512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5718" tIns="45718" rIns="45718" bIns="45718" anchor="b">
            <a:normAutofit/>
          </a:bodyPr>
          <a:lstStyle/>
          <a:p>
            <a:pPr defTabSz="914400" eaLnBrk="0" hangingPunct="0">
              <a:buSzPct val="100000"/>
            </a:pPr>
            <a:r>
              <a:rPr lang="en-US" sz="5600" b="1">
                <a:solidFill>
                  <a:srgbClr val="535353"/>
                </a:solidFill>
                <a:latin typeface="Segoe UI Light" pitchFamily="34" charset="0"/>
                <a:ea typeface="Helvetica" pitchFamily="34" charset="0"/>
                <a:cs typeface="Segoe UI Light" pitchFamily="34" charset="0"/>
                <a:sym typeface="Helvetica" pitchFamily="34" charset="0"/>
              </a:rPr>
              <a:t>Vaidmenų žaidimas </a:t>
            </a:r>
          </a:p>
        </p:txBody>
      </p:sp>
      <p:pic>
        <p:nvPicPr>
          <p:cNvPr id="97285" name="Picture 2" descr="Picture 2"/>
          <p:cNvPicPr>
            <a:picLocks noChangeAspect="1"/>
          </p:cNvPicPr>
          <p:nvPr/>
        </p:nvPicPr>
        <p:blipFill>
          <a:blip r:embed="rId2" cstate="print"/>
          <a:srcRect l="49394"/>
          <a:stretch>
            <a:fillRect/>
          </a:stretch>
        </p:blipFill>
        <p:spPr bwMode="auto">
          <a:xfrm>
            <a:off x="16806863" y="0"/>
            <a:ext cx="7669212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7286" name="Picture 3" descr="Picture 3"/>
          <p:cNvPicPr>
            <a:picLocks noChangeAspect="1"/>
          </p:cNvPicPr>
          <p:nvPr/>
        </p:nvPicPr>
        <p:blipFill>
          <a:blip r:embed="rId3" cstate="print"/>
          <a:srcRect l="24751" t="31"/>
          <a:stretch>
            <a:fillRect/>
          </a:stretch>
        </p:blipFill>
        <p:spPr bwMode="auto">
          <a:xfrm>
            <a:off x="10061575" y="11234738"/>
            <a:ext cx="14250988" cy="2540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7287" name="Picture 7" descr="Picture 7"/>
          <p:cNvPicPr>
            <a:picLocks noChangeAspect="1"/>
          </p:cNvPicPr>
          <p:nvPr/>
        </p:nvPicPr>
        <p:blipFill>
          <a:blip r:embed="rId3" cstate="print"/>
          <a:srcRect r="71484" b="69"/>
          <a:stretch>
            <a:fillRect/>
          </a:stretch>
        </p:blipFill>
        <p:spPr bwMode="auto">
          <a:xfrm>
            <a:off x="0" y="11236325"/>
            <a:ext cx="5400675" cy="25384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7288" name="Picture 2" descr="Picture 2"/>
          <p:cNvPicPr>
            <a:picLocks noChangeAspect="1"/>
          </p:cNvPicPr>
          <p:nvPr/>
        </p:nvPicPr>
        <p:blipFill>
          <a:blip r:embed="rId2" cstate="print"/>
          <a:srcRect r="35863" b="20"/>
          <a:stretch>
            <a:fillRect/>
          </a:stretch>
        </p:blipFill>
        <p:spPr bwMode="auto">
          <a:xfrm>
            <a:off x="261938" y="0"/>
            <a:ext cx="9718675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7289" name="Picture 2" descr="Picture 2"/>
          <p:cNvPicPr>
            <a:picLocks noChangeAspect="1"/>
          </p:cNvPicPr>
          <p:nvPr/>
        </p:nvPicPr>
        <p:blipFill>
          <a:blip r:embed="rId2" cstate="print"/>
          <a:srcRect l="1228" t="87347" r="36070" b="18"/>
          <a:stretch>
            <a:fillRect/>
          </a:stretch>
        </p:blipFill>
        <p:spPr bwMode="auto">
          <a:xfrm>
            <a:off x="8675688" y="1817688"/>
            <a:ext cx="9447212" cy="263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7290" name="Picture 3" descr="Picture 3"/>
          <p:cNvPicPr>
            <a:picLocks noChangeAspect="1"/>
          </p:cNvPicPr>
          <p:nvPr/>
        </p:nvPicPr>
        <p:blipFill>
          <a:blip r:embed="rId3" cstate="print"/>
          <a:srcRect l="34077" t="27046" r="1968" b="54584"/>
          <a:stretch>
            <a:fillRect/>
          </a:stretch>
        </p:blipFill>
        <p:spPr bwMode="auto">
          <a:xfrm>
            <a:off x="3663950" y="11907838"/>
            <a:ext cx="12111038" cy="466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7291" name="neonbrand-461657-unsplash.jpg" descr="neonbrand-461657-unsplash.jpg"/>
          <p:cNvPicPr>
            <a:picLocks noChangeAspect="1"/>
          </p:cNvPicPr>
          <p:nvPr/>
        </p:nvPicPr>
        <p:blipFill>
          <a:blip r:embed="rId4" cstate="print"/>
          <a:srcRect l="16585" t="31090" r="20720" b="14388"/>
          <a:stretch>
            <a:fillRect/>
          </a:stretch>
        </p:blipFill>
        <p:spPr bwMode="auto">
          <a:xfrm>
            <a:off x="9564688" y="3119438"/>
            <a:ext cx="12896850" cy="7477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jakob-owens-199505.jpg" descr="jakob-owens-19950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34738" y="2884488"/>
            <a:ext cx="11166475" cy="75469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98307" name="Numer slajdu"/>
          <p:cNvSpPr>
            <a:spLocks noGrp="1"/>
          </p:cNvSpPr>
          <p:nvPr>
            <p:ph type="sldNum" sz="quarter" idx="10"/>
          </p:nvPr>
        </p:nvSpPr>
        <p:spPr>
          <a:xfrm>
            <a:off x="22345650" y="12847638"/>
            <a:ext cx="414338" cy="420687"/>
          </a:xfrm>
          <a:noFill/>
        </p:spPr>
        <p:txBody>
          <a:bodyPr lIns="45718" tIns="45718" rIns="45718" bIns="45718"/>
          <a:lstStyle/>
          <a:p>
            <a:pPr eaLnBrk="0">
              <a:buSzPct val="100000"/>
            </a:pPr>
            <a:fld id="{B4118505-6694-455A-A819-1910BBE5CBE6}" type="slidenum">
              <a:rPr lang="en-US" sz="2200">
                <a:latin typeface="Helvetica" pitchFamily="34" charset="0"/>
                <a:ea typeface="Helvetica Neue"/>
                <a:cs typeface="Helvetica" pitchFamily="34" charset="0"/>
                <a:sym typeface="Helvetica" pitchFamily="34" charset="0"/>
              </a:rPr>
              <a:pPr eaLnBrk="0">
                <a:buSzPct val="100000"/>
              </a:pPr>
              <a:t>63</a:t>
            </a:fld>
            <a:endParaRPr lang="en-US" sz="2200">
              <a:latin typeface="Helvetica" pitchFamily="34" charset="0"/>
              <a:ea typeface="Helvetica Neue"/>
              <a:cs typeface="Helvetica" pitchFamily="34" charset="0"/>
              <a:sym typeface="Helvetica" pitchFamily="34" charset="0"/>
            </a:endParaRPr>
          </a:p>
        </p:txBody>
      </p:sp>
      <p:sp>
        <p:nvSpPr>
          <p:cNvPr id="98308" name="Movies"/>
          <p:cNvSpPr txBox="1">
            <a:spLocks noChangeArrowheads="1"/>
          </p:cNvSpPr>
          <p:nvPr/>
        </p:nvSpPr>
        <p:spPr bwMode="auto">
          <a:xfrm>
            <a:off x="1736725" y="2884488"/>
            <a:ext cx="9761538" cy="11398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8" tIns="45718" rIns="45718" bIns="45718" anchor="b"/>
          <a:lstStyle/>
          <a:p>
            <a:pPr defTabSz="914400" eaLnBrk="0" hangingPunct="0">
              <a:buSzPct val="100000"/>
            </a:pPr>
            <a:r>
              <a:rPr lang="en-US" sz="5600" b="1">
                <a:latin typeface="Segoe UI Light" pitchFamily="34" charset="0"/>
                <a:ea typeface="Helvetica" pitchFamily="34" charset="0"/>
                <a:cs typeface="Segoe UI Light" pitchFamily="34" charset="0"/>
                <a:sym typeface="Helvetica" pitchFamily="34" charset="0"/>
              </a:rPr>
              <a:t>Filmai</a:t>
            </a:r>
          </a:p>
        </p:txBody>
      </p:sp>
      <p:pic>
        <p:nvPicPr>
          <p:cNvPr id="98309" name="Picture 2" descr="Picture 2"/>
          <p:cNvPicPr>
            <a:picLocks noChangeAspect="1"/>
          </p:cNvPicPr>
          <p:nvPr/>
        </p:nvPicPr>
        <p:blipFill>
          <a:blip r:embed="rId3" cstate="print"/>
          <a:srcRect l="49394"/>
          <a:stretch>
            <a:fillRect/>
          </a:stretch>
        </p:blipFill>
        <p:spPr bwMode="auto">
          <a:xfrm>
            <a:off x="16806863" y="0"/>
            <a:ext cx="7669212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8310" name="Picture 3" descr="Picture 3"/>
          <p:cNvPicPr>
            <a:picLocks noChangeAspect="1"/>
          </p:cNvPicPr>
          <p:nvPr/>
        </p:nvPicPr>
        <p:blipFill>
          <a:blip r:embed="rId4" cstate="print"/>
          <a:srcRect l="24751" t="31"/>
          <a:stretch>
            <a:fillRect/>
          </a:stretch>
        </p:blipFill>
        <p:spPr bwMode="auto">
          <a:xfrm>
            <a:off x="10061575" y="11234738"/>
            <a:ext cx="14250988" cy="2540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8311" name="Picture 7" descr="Picture 7"/>
          <p:cNvPicPr>
            <a:picLocks noChangeAspect="1"/>
          </p:cNvPicPr>
          <p:nvPr/>
        </p:nvPicPr>
        <p:blipFill>
          <a:blip r:embed="rId4" cstate="print"/>
          <a:srcRect r="71484" b="69"/>
          <a:stretch>
            <a:fillRect/>
          </a:stretch>
        </p:blipFill>
        <p:spPr bwMode="auto">
          <a:xfrm>
            <a:off x="0" y="11236325"/>
            <a:ext cx="5400675" cy="25384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8312" name="Picture 2" descr="Picture 2"/>
          <p:cNvPicPr>
            <a:picLocks noChangeAspect="1"/>
          </p:cNvPicPr>
          <p:nvPr/>
        </p:nvPicPr>
        <p:blipFill>
          <a:blip r:embed="rId3" cstate="print"/>
          <a:srcRect r="35863" b="20"/>
          <a:stretch>
            <a:fillRect/>
          </a:stretch>
        </p:blipFill>
        <p:spPr bwMode="auto">
          <a:xfrm>
            <a:off x="261938" y="0"/>
            <a:ext cx="9718675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8313" name="Picture 2" descr="Picture 2"/>
          <p:cNvPicPr>
            <a:picLocks noChangeAspect="1"/>
          </p:cNvPicPr>
          <p:nvPr/>
        </p:nvPicPr>
        <p:blipFill>
          <a:blip r:embed="rId3" cstate="print"/>
          <a:srcRect l="1228" t="87347" r="36070" b="18"/>
          <a:stretch>
            <a:fillRect/>
          </a:stretch>
        </p:blipFill>
        <p:spPr bwMode="auto">
          <a:xfrm>
            <a:off x="8675688" y="1817688"/>
            <a:ext cx="9447212" cy="263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98314" name="Picture 3" descr="Picture 3"/>
          <p:cNvPicPr>
            <a:picLocks noChangeAspect="1"/>
          </p:cNvPicPr>
          <p:nvPr/>
        </p:nvPicPr>
        <p:blipFill>
          <a:blip r:embed="rId4" cstate="print"/>
          <a:srcRect l="34077" t="27046" r="1968" b="54584"/>
          <a:stretch>
            <a:fillRect/>
          </a:stretch>
        </p:blipFill>
        <p:spPr bwMode="auto">
          <a:xfrm>
            <a:off x="3663950" y="11907838"/>
            <a:ext cx="12111038" cy="466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66" name="Table"/>
          <p:cNvGraphicFramePr>
            <a:graphicFrameLocks noGrp="1"/>
          </p:cNvGraphicFramePr>
          <p:nvPr/>
        </p:nvGraphicFramePr>
        <p:xfrm>
          <a:off x="468313" y="381000"/>
          <a:ext cx="23582312" cy="1284288"/>
        </p:xfrm>
        <a:graphic>
          <a:graphicData uri="http://schemas.openxmlformats.org/drawingml/2006/table">
            <a:tbl>
              <a:tblPr/>
              <a:tblGrid>
                <a:gridCol w="4279900"/>
                <a:gridCol w="15111412"/>
                <a:gridCol w="4191000"/>
              </a:tblGrid>
              <a:tr h="12842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UŽDUOTIS 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C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SIUŽETINĖ LENTA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C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25 MINUTĖS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C9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67" name="Table"/>
          <p:cNvGraphicFramePr>
            <a:graphicFrameLocks noGrp="1"/>
          </p:cNvGraphicFramePr>
          <p:nvPr/>
        </p:nvGraphicFramePr>
        <p:xfrm>
          <a:off x="400050" y="10401300"/>
          <a:ext cx="23583900" cy="2517776"/>
        </p:xfrm>
        <a:graphic>
          <a:graphicData uri="http://schemas.openxmlformats.org/drawingml/2006/table">
            <a:tbl>
              <a:tblPr/>
              <a:tblGrid>
                <a:gridCol w="3157538"/>
                <a:gridCol w="20426362"/>
              </a:tblGrid>
              <a:tr h="12588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Ką</a:t>
                      </a:r>
                      <a:r>
                        <a:rPr kumimoji="0" lang="lt-LT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 daryti</a:t>
                      </a:r>
                      <a:endParaRPr kumimoji="0" lang="en-US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Segoe UI Light" pitchFamily="34" charset="0"/>
                        <a:ea typeface="Helvetica" pitchFamily="34" charset="0"/>
                        <a:cs typeface="Segoe UI Light" pitchFamily="34" charset="0"/>
                        <a:sym typeface="Helvetica" pitchFamily="34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C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latin typeface="Segoe UI Light" pitchFamily="34" charset="0"/>
                          <a:ea typeface="Helvetica Neue"/>
                          <a:cs typeface="Helvetica Neue"/>
                          <a:sym typeface="Helvetica Neue"/>
                        </a:rPr>
                        <a:t>Norėdami parodyti, kaip veikia jūsų paslauga ir kokia jos vertė, naudokite paprastas nuotraukas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2588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Vaidmuo</a:t>
                      </a:r>
                      <a:r>
                        <a:rPr kumimoji="0" lang="lt-LT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 </a:t>
                      </a:r>
                      <a:endParaRPr kumimoji="0" lang="en-US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Segoe UI Light" pitchFamily="34" charset="0"/>
                        <a:ea typeface="Helvetica" pitchFamily="34" charset="0"/>
                        <a:cs typeface="Segoe UI Light" pitchFamily="34" charset="0"/>
                        <a:sym typeface="Helvetica" pitchFamily="34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C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Komandinis darbas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99351" name="storyboard.png" descr="storyboard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39200" y="2293938"/>
            <a:ext cx="7477125" cy="7477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70" name="Table"/>
          <p:cNvGraphicFramePr>
            <a:graphicFrameLocks noGrp="1"/>
          </p:cNvGraphicFramePr>
          <p:nvPr/>
        </p:nvGraphicFramePr>
        <p:xfrm>
          <a:off x="468313" y="381000"/>
          <a:ext cx="23582312" cy="1284288"/>
        </p:xfrm>
        <a:graphic>
          <a:graphicData uri="http://schemas.openxmlformats.org/drawingml/2006/table">
            <a:tbl>
              <a:tblPr/>
              <a:tblGrid>
                <a:gridCol w="4279900"/>
                <a:gridCol w="15111412"/>
                <a:gridCol w="4191000"/>
              </a:tblGrid>
              <a:tr h="12842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UŽDUOTIS 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C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TESTAVIMAS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C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25 MINUTĖS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C9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71" name="Table"/>
          <p:cNvGraphicFramePr>
            <a:graphicFrameLocks noGrp="1"/>
          </p:cNvGraphicFramePr>
          <p:nvPr/>
        </p:nvGraphicFramePr>
        <p:xfrm>
          <a:off x="400050" y="10401300"/>
          <a:ext cx="23583900" cy="2517776"/>
        </p:xfrm>
        <a:graphic>
          <a:graphicData uri="http://schemas.openxmlformats.org/drawingml/2006/table">
            <a:tbl>
              <a:tblPr/>
              <a:tblGrid>
                <a:gridCol w="3157538"/>
                <a:gridCol w="20426362"/>
              </a:tblGrid>
              <a:tr h="12588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K</a:t>
                      </a:r>
                      <a:r>
                        <a:rPr kumimoji="0" lang="lt-LT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ą daryti</a:t>
                      </a:r>
                      <a:endParaRPr kumimoji="0" lang="en-US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Segoe UI Light" pitchFamily="34" charset="0"/>
                        <a:ea typeface="Helvetica" pitchFamily="34" charset="0"/>
                        <a:cs typeface="Segoe UI Light" pitchFamily="34" charset="0"/>
                        <a:sym typeface="Helvetica" pitchFamily="34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C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latin typeface="Segoe UI Light" pitchFamily="34" charset="0"/>
                          <a:ea typeface="Helvetica Neue"/>
                          <a:cs typeface="Helvetica Neue"/>
                          <a:sym typeface="Helvetica Neue"/>
                        </a:rPr>
                        <a:t>Pagalvokite, kaip galėtumėte išbandyti savo idėją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2588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Vaidmuo</a:t>
                      </a:r>
                      <a:r>
                        <a:rPr kumimoji="0" lang="lt-LT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 </a:t>
                      </a:r>
                      <a:endParaRPr kumimoji="0" lang="en-US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Segoe UI Light" pitchFamily="34" charset="0"/>
                        <a:ea typeface="Helvetica" pitchFamily="34" charset="0"/>
                        <a:cs typeface="Segoe UI Light" pitchFamily="34" charset="0"/>
                        <a:sym typeface="Helvetica" pitchFamily="34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4C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latin typeface="Segoe UI Light" pitchFamily="34" charset="0"/>
                          <a:ea typeface="Helvetica" pitchFamily="34" charset="0"/>
                          <a:cs typeface="Segoe UI Light" pitchFamily="34" charset="0"/>
                          <a:sym typeface="Helvetica" pitchFamily="34" charset="0"/>
                        </a:rPr>
                        <a:t> Komandinis darbas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00375" name="discussion (1).png" descr="discussion (1)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0" y="2308225"/>
            <a:ext cx="7450138" cy="74501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ytuł 1"/>
          <p:cNvSpPr txBox="1">
            <a:spLocks/>
          </p:cNvSpPr>
          <p:nvPr/>
        </p:nvSpPr>
        <p:spPr>
          <a:xfrm>
            <a:off x="14321292" y="6819366"/>
            <a:ext cx="10080000" cy="432000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lIns="360000" rIns="360000"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Apsilankykite www.cirtoinno.eu </a:t>
            </a:r>
            <a:r>
              <a:rPr sz="8800"/>
              <a:t/>
            </a:r>
            <a:br>
              <a:rPr sz="8800"/>
            </a:br>
            <a:r>
              <a:rPr lang="en-US" sz="5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ir raskite daugiau informacijos apie mokymo išteklius</a:t>
            </a:r>
            <a:endParaRPr lang="lt-LT" sz="6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7" name="Grupa 16"/>
          <p:cNvGrpSpPr/>
          <p:nvPr/>
        </p:nvGrpSpPr>
        <p:grpSpPr>
          <a:xfrm>
            <a:off x="2398" y="-3"/>
            <a:ext cx="24372000" cy="2385318"/>
            <a:chOff x="1199" y="-2"/>
            <a:chExt cx="12186000" cy="1192659"/>
          </a:xfrm>
        </p:grpSpPr>
        <p:sp>
          <p:nvSpPr>
            <p:cNvPr id="15" name="Prostokąt 14"/>
            <p:cNvSpPr/>
            <p:nvPr/>
          </p:nvSpPr>
          <p:spPr>
            <a:xfrm>
              <a:off x="1199" y="4657"/>
              <a:ext cx="12186000" cy="118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0"/>
            </a:p>
          </p:txBody>
        </p:sp>
        <p:pic>
          <p:nvPicPr>
            <p:cNvPr id="7" name="Obraz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8583" y="0"/>
              <a:ext cx="3621077" cy="1188000"/>
            </a:xfrm>
            <a:prstGeom prst="rect">
              <a:avLst/>
            </a:prstGeom>
          </p:spPr>
        </p:pic>
        <p:pic>
          <p:nvPicPr>
            <p:cNvPr id="10" name="Obraz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632" t="-15043" r="-1" b="-15215"/>
            <a:stretch/>
          </p:blipFill>
          <p:spPr>
            <a:xfrm>
              <a:off x="6712180" y="-2"/>
              <a:ext cx="4658351" cy="1188000"/>
            </a:xfrm>
            <a:prstGeom prst="rect">
              <a:avLst/>
            </a:prstGeom>
          </p:spPr>
        </p:pic>
      </p:grp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96"/>
          <a:stretch/>
        </p:blipFill>
        <p:spPr bwMode="auto">
          <a:xfrm>
            <a:off x="-2" y="11121791"/>
            <a:ext cx="24386400" cy="26209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ytuł 1"/>
          <p:cNvSpPr txBox="1">
            <a:spLocks/>
          </p:cNvSpPr>
          <p:nvPr/>
        </p:nvSpPr>
        <p:spPr>
          <a:xfrm>
            <a:off x="0" y="2413080"/>
            <a:ext cx="10080000" cy="432000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lIns="360000" rIns="360000"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5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Kontaktai:</a:t>
            </a:r>
            <a:endParaRPr lang="lt-LT" sz="56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pl-PL" sz="5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[……………..]</a:t>
            </a:r>
            <a:endParaRPr lang="lt-LT" sz="6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35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image8.png" descr="image8.png"/>
          <p:cNvPicPr>
            <a:picLocks noChangeAspect="1"/>
          </p:cNvPicPr>
          <p:nvPr/>
        </p:nvPicPr>
        <p:blipFill>
          <a:blip r:embed="rId2" cstate="print"/>
          <a:srcRect l="22896" r="32138"/>
          <a:stretch>
            <a:fillRect/>
          </a:stretch>
        </p:blipFill>
        <p:spPr bwMode="auto">
          <a:xfrm>
            <a:off x="7158038" y="461963"/>
            <a:ext cx="9445625" cy="135588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0963" name="zmiany w…"/>
          <p:cNvSpPr txBox="1">
            <a:spLocks noChangeArrowheads="1"/>
          </p:cNvSpPr>
          <p:nvPr/>
        </p:nvSpPr>
        <p:spPr bwMode="auto">
          <a:xfrm>
            <a:off x="203200" y="7297738"/>
            <a:ext cx="6319838" cy="15494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pPr lvl="1" indent="228600" algn="r" defTabSz="584200" eaLnBrk="0" hangingPunct="0">
              <a:buSzPct val="100000"/>
            </a:pPr>
            <a:r>
              <a:rPr lang="en-US" sz="4700" b="1">
                <a:solidFill>
                  <a:srgbClr val="53585F"/>
                </a:solidFill>
                <a:latin typeface="Segoe UI Light" pitchFamily="34" charset="0"/>
                <a:cs typeface="Helvetica Neue"/>
              </a:rPr>
              <a:t>Vartotojų lūkesčių pokyčiai</a:t>
            </a:r>
          </a:p>
        </p:txBody>
      </p:sp>
      <p:sp>
        <p:nvSpPr>
          <p:cNvPr id="40964" name="zmiany w modelach…"/>
          <p:cNvSpPr txBox="1">
            <a:spLocks noChangeArrowheads="1"/>
          </p:cNvSpPr>
          <p:nvPr/>
        </p:nvSpPr>
        <p:spPr bwMode="auto">
          <a:xfrm>
            <a:off x="16806863" y="8507413"/>
            <a:ext cx="5768975" cy="15494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>
            <a:spAutoFit/>
          </a:bodyPr>
          <a:lstStyle/>
          <a:p>
            <a:pPr lvl="1" indent="228600" defTabSz="584200" eaLnBrk="0" hangingPunct="0">
              <a:buSzPct val="100000"/>
            </a:pPr>
            <a:r>
              <a:rPr lang="en-US" sz="4700" b="1">
                <a:solidFill>
                  <a:srgbClr val="53585F"/>
                </a:solidFill>
                <a:latin typeface="Segoe UI Light" pitchFamily="34" charset="0"/>
                <a:cs typeface="Helvetica Neue"/>
              </a:rPr>
              <a:t>Verslo modelių pokyčiai </a:t>
            </a:r>
          </a:p>
        </p:txBody>
      </p:sp>
      <p:sp>
        <p:nvSpPr>
          <p:cNvPr id="40965" name="Rectangle"/>
          <p:cNvSpPr>
            <a:spLocks noChangeArrowheads="1"/>
          </p:cNvSpPr>
          <p:nvPr/>
        </p:nvSpPr>
        <p:spPr bwMode="auto">
          <a:xfrm>
            <a:off x="15809913" y="3790950"/>
            <a:ext cx="1270000" cy="2100263"/>
          </a:xfrm>
          <a:prstGeom prst="rect">
            <a:avLst/>
          </a:prstGeom>
          <a:solidFill>
            <a:srgbClr val="FFFFFF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pPr algn="ctr" hangingPunct="0"/>
            <a:endParaRPr lang="en-US" sz="320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0966" name="zmiany w…"/>
          <p:cNvSpPr txBox="1">
            <a:spLocks noChangeArrowheads="1"/>
          </p:cNvSpPr>
          <p:nvPr/>
        </p:nvSpPr>
        <p:spPr bwMode="auto">
          <a:xfrm>
            <a:off x="16259175" y="4429125"/>
            <a:ext cx="6111875" cy="825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lvl="1" indent="228600" defTabSz="584200" eaLnBrk="0" hangingPunct="0">
              <a:buSzPct val="100000"/>
            </a:pPr>
            <a:r>
              <a:rPr lang="en-US" sz="4700" b="1">
                <a:solidFill>
                  <a:srgbClr val="53585F"/>
                </a:solidFill>
                <a:latin typeface="Segoe UI Light" pitchFamily="34" charset="0"/>
                <a:cs typeface="Helvetica Neue"/>
              </a:rPr>
              <a:t>Technologijų pokyčiai</a:t>
            </a:r>
          </a:p>
        </p:txBody>
      </p:sp>
      <p:sp>
        <p:nvSpPr>
          <p:cNvPr id="389" name="ZMIANA"/>
          <p:cNvSpPr txBox="1"/>
          <p:nvPr/>
        </p:nvSpPr>
        <p:spPr>
          <a:xfrm>
            <a:off x="4622800" y="2613025"/>
            <a:ext cx="3916363" cy="1252538"/>
          </a:xfrm>
          <a:prstGeom prst="rect">
            <a:avLst/>
          </a:prstGeom>
          <a:solidFill>
            <a:schemeClr val="accent3">
              <a:lumOff val="12500"/>
            </a:scheme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none" lIns="71434" tIns="71434" rIns="71434" bIns="71434" anchor="ctr">
            <a:spAutoFit/>
          </a:bodyPr>
          <a:lstStyle/>
          <a:p>
            <a:pPr algn="ctr" defTabSz="584200" eaLnBrk="0" hangingPunct="0">
              <a:buSzPct val="100000"/>
            </a:pPr>
            <a:r>
              <a:rPr lang="en-US" sz="7200" b="1">
                <a:solidFill>
                  <a:srgbClr val="53585F"/>
                </a:solidFill>
                <a:latin typeface="Segoe UI Light" pitchFamily="34" charset="0"/>
                <a:cs typeface="Helvetica Neue"/>
              </a:rPr>
              <a:t>POKYTIS</a:t>
            </a:r>
            <a:r>
              <a:rPr lang="en-US" sz="7200" b="1">
                <a:solidFill>
                  <a:srgbClr val="53585F"/>
                </a:solidFill>
                <a:latin typeface="Helvetica Neue"/>
                <a:cs typeface="Helvetica Neue"/>
              </a:rPr>
              <a:t> </a:t>
            </a:r>
          </a:p>
        </p:txBody>
      </p:sp>
      <p:pic>
        <p:nvPicPr>
          <p:cNvPr id="40968" name="Picture 2" descr="Picture 2"/>
          <p:cNvPicPr>
            <a:picLocks noChangeAspect="1"/>
          </p:cNvPicPr>
          <p:nvPr/>
        </p:nvPicPr>
        <p:blipFill>
          <a:blip r:embed="rId3" cstate="print"/>
          <a:srcRect l="49394"/>
          <a:stretch>
            <a:fillRect/>
          </a:stretch>
        </p:blipFill>
        <p:spPr bwMode="auto">
          <a:xfrm>
            <a:off x="16806863" y="0"/>
            <a:ext cx="7669212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0969" name="Picture 3" descr="Picture 3"/>
          <p:cNvPicPr>
            <a:picLocks noChangeAspect="1"/>
          </p:cNvPicPr>
          <p:nvPr/>
        </p:nvPicPr>
        <p:blipFill>
          <a:blip r:embed="rId4" cstate="print"/>
          <a:srcRect l="24751" t="31"/>
          <a:stretch>
            <a:fillRect/>
          </a:stretch>
        </p:blipFill>
        <p:spPr bwMode="auto">
          <a:xfrm>
            <a:off x="10061575" y="11234738"/>
            <a:ext cx="14250988" cy="2540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0970" name="Picture 7" descr="Picture 7"/>
          <p:cNvPicPr>
            <a:picLocks noChangeAspect="1"/>
          </p:cNvPicPr>
          <p:nvPr/>
        </p:nvPicPr>
        <p:blipFill>
          <a:blip r:embed="rId4" cstate="print"/>
          <a:srcRect r="71484" b="69"/>
          <a:stretch>
            <a:fillRect/>
          </a:stretch>
        </p:blipFill>
        <p:spPr bwMode="auto">
          <a:xfrm>
            <a:off x="0" y="11236325"/>
            <a:ext cx="5400675" cy="25384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0971" name="Picture 2" descr="Picture 2"/>
          <p:cNvPicPr>
            <a:picLocks noChangeAspect="1"/>
          </p:cNvPicPr>
          <p:nvPr/>
        </p:nvPicPr>
        <p:blipFill>
          <a:blip r:embed="rId3" cstate="print"/>
          <a:srcRect r="35863" b="20"/>
          <a:stretch>
            <a:fillRect/>
          </a:stretch>
        </p:blipFill>
        <p:spPr bwMode="auto">
          <a:xfrm>
            <a:off x="261938" y="0"/>
            <a:ext cx="9718675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0972" name="Picture 2" descr="Picture 2"/>
          <p:cNvPicPr>
            <a:picLocks noChangeAspect="1"/>
          </p:cNvPicPr>
          <p:nvPr/>
        </p:nvPicPr>
        <p:blipFill>
          <a:blip r:embed="rId3" cstate="print"/>
          <a:srcRect l="1228" t="87347" r="36070" b="18"/>
          <a:stretch>
            <a:fillRect/>
          </a:stretch>
        </p:blipFill>
        <p:spPr bwMode="auto">
          <a:xfrm>
            <a:off x="8675688" y="1817688"/>
            <a:ext cx="9447212" cy="263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0973" name="Picture 3" descr="Picture 3"/>
          <p:cNvPicPr>
            <a:picLocks noChangeAspect="1"/>
          </p:cNvPicPr>
          <p:nvPr/>
        </p:nvPicPr>
        <p:blipFill>
          <a:blip r:embed="rId4" cstate="print"/>
          <a:srcRect l="34077" t="27046" r="1968" b="54584"/>
          <a:stretch>
            <a:fillRect/>
          </a:stretch>
        </p:blipFill>
        <p:spPr bwMode="auto">
          <a:xfrm>
            <a:off x="3663950" y="11907838"/>
            <a:ext cx="12111038" cy="466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image8.png" descr="image8.png"/>
          <p:cNvPicPr>
            <a:picLocks noChangeAspect="1"/>
          </p:cNvPicPr>
          <p:nvPr/>
        </p:nvPicPr>
        <p:blipFill>
          <a:blip r:embed="rId2" cstate="print"/>
          <a:srcRect l="22896" r="32138"/>
          <a:stretch>
            <a:fillRect/>
          </a:stretch>
        </p:blipFill>
        <p:spPr bwMode="auto">
          <a:xfrm>
            <a:off x="7158038" y="461963"/>
            <a:ext cx="9445625" cy="135588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1987" name="zmiany w…"/>
          <p:cNvSpPr txBox="1">
            <a:spLocks noChangeArrowheads="1"/>
          </p:cNvSpPr>
          <p:nvPr/>
        </p:nvSpPr>
        <p:spPr bwMode="auto">
          <a:xfrm>
            <a:off x="203200" y="7297738"/>
            <a:ext cx="6319838" cy="15494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pPr lvl="1" indent="228600" algn="r" defTabSz="584200" eaLnBrk="0" hangingPunct="0">
              <a:buSzPct val="100000"/>
            </a:pPr>
            <a:r>
              <a:rPr lang="en-US" sz="4700" b="1">
                <a:solidFill>
                  <a:srgbClr val="53585F"/>
                </a:solidFill>
                <a:latin typeface="Segoe UI Light" pitchFamily="34" charset="0"/>
                <a:cs typeface="Helvetica Neue"/>
              </a:rPr>
              <a:t>Vartotojų lūkesčių pokyčiai</a:t>
            </a:r>
          </a:p>
        </p:txBody>
      </p:sp>
      <p:sp>
        <p:nvSpPr>
          <p:cNvPr id="41988" name="zmiany w modelach…"/>
          <p:cNvSpPr txBox="1">
            <a:spLocks noChangeArrowheads="1"/>
          </p:cNvSpPr>
          <p:nvPr/>
        </p:nvSpPr>
        <p:spPr bwMode="auto">
          <a:xfrm>
            <a:off x="16806863" y="8507413"/>
            <a:ext cx="5768975" cy="15494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>
            <a:spAutoFit/>
          </a:bodyPr>
          <a:lstStyle/>
          <a:p>
            <a:pPr lvl="1" indent="228600" defTabSz="584200" eaLnBrk="0" hangingPunct="0">
              <a:buSzPct val="100000"/>
            </a:pPr>
            <a:r>
              <a:rPr lang="en-US" sz="4700" b="1">
                <a:solidFill>
                  <a:srgbClr val="53585F"/>
                </a:solidFill>
                <a:latin typeface="Segoe UI Light" pitchFamily="34" charset="0"/>
                <a:cs typeface="Helvetica Neue"/>
              </a:rPr>
              <a:t>Verslo modelių pokyčiai</a:t>
            </a:r>
          </a:p>
        </p:txBody>
      </p:sp>
      <p:sp>
        <p:nvSpPr>
          <p:cNvPr id="41989" name="zmiany w…"/>
          <p:cNvSpPr txBox="1">
            <a:spLocks noChangeArrowheads="1"/>
          </p:cNvSpPr>
          <p:nvPr/>
        </p:nvSpPr>
        <p:spPr bwMode="auto">
          <a:xfrm>
            <a:off x="17476788" y="4429125"/>
            <a:ext cx="6161087" cy="825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 anchor="ctr">
            <a:spAutoFit/>
          </a:bodyPr>
          <a:lstStyle/>
          <a:p>
            <a:pPr lvl="1" indent="228600" defTabSz="584200" eaLnBrk="0" hangingPunct="0">
              <a:buSzPct val="100000"/>
            </a:pPr>
            <a:r>
              <a:rPr lang="en-US" sz="4700" b="1">
                <a:solidFill>
                  <a:srgbClr val="53585F"/>
                </a:solidFill>
                <a:latin typeface="Segoe UI Light" pitchFamily="34" charset="0"/>
                <a:cs typeface="Helvetica Neue"/>
              </a:rPr>
              <a:t>Technologijų pokyčiai</a:t>
            </a:r>
          </a:p>
        </p:txBody>
      </p:sp>
      <p:sp>
        <p:nvSpPr>
          <p:cNvPr id="41990" name="Rectangle"/>
          <p:cNvSpPr>
            <a:spLocks noChangeArrowheads="1"/>
          </p:cNvSpPr>
          <p:nvPr/>
        </p:nvSpPr>
        <p:spPr bwMode="auto">
          <a:xfrm>
            <a:off x="15809913" y="3790950"/>
            <a:ext cx="1270000" cy="2100263"/>
          </a:xfrm>
          <a:prstGeom prst="rect">
            <a:avLst/>
          </a:prstGeom>
          <a:solidFill>
            <a:srgbClr val="FFFFFF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pPr algn="ctr" hangingPunct="0"/>
            <a:endParaRPr lang="en-US" sz="320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02" name="DESIGN THINKING"/>
          <p:cNvSpPr txBox="1"/>
          <p:nvPr/>
        </p:nvSpPr>
        <p:spPr>
          <a:xfrm>
            <a:off x="8402638" y="6635750"/>
            <a:ext cx="7578725" cy="1211263"/>
          </a:xfrm>
          <a:prstGeom prst="rect">
            <a:avLst/>
          </a:prstGeom>
          <a:solidFill>
            <a:schemeClr val="accent3">
              <a:lumOff val="12500"/>
            </a:scheme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 eaLnBrk="0" hangingPunct="0">
              <a:buSzPct val="100000"/>
            </a:pPr>
            <a:r>
              <a:rPr lang="en-US" sz="7200">
                <a:solidFill>
                  <a:srgbClr val="F5D328"/>
                </a:solidFill>
                <a:latin typeface="Helvetica Neue Thin"/>
                <a:ea typeface="Helvetica Neue Thin"/>
                <a:cs typeface="Helvetica Neue Thin"/>
                <a:sym typeface="Helvetica Neue Thin"/>
              </a:rPr>
              <a:t> </a:t>
            </a:r>
            <a:r>
              <a:rPr lang="en-US" sz="7200" b="1">
                <a:solidFill>
                  <a:srgbClr val="53585F"/>
                </a:solidFill>
                <a:latin typeface="Segoe UI Light" pitchFamily="34" charset="0"/>
                <a:ea typeface="Helvetica Neue Thin"/>
                <a:cs typeface="Helvetica Neue Thin"/>
              </a:rPr>
              <a:t>DIZAINO MĄSTYMAS</a:t>
            </a:r>
          </a:p>
        </p:txBody>
      </p:sp>
      <p:pic>
        <p:nvPicPr>
          <p:cNvPr id="41992" name="Picture 2" descr="Picture 2"/>
          <p:cNvPicPr>
            <a:picLocks noChangeAspect="1"/>
          </p:cNvPicPr>
          <p:nvPr/>
        </p:nvPicPr>
        <p:blipFill>
          <a:blip r:embed="rId3" cstate="print"/>
          <a:srcRect l="49394"/>
          <a:stretch>
            <a:fillRect/>
          </a:stretch>
        </p:blipFill>
        <p:spPr bwMode="auto">
          <a:xfrm>
            <a:off x="16806863" y="0"/>
            <a:ext cx="7669212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1993" name="Picture 3" descr="Picture 3"/>
          <p:cNvPicPr>
            <a:picLocks noChangeAspect="1"/>
          </p:cNvPicPr>
          <p:nvPr/>
        </p:nvPicPr>
        <p:blipFill>
          <a:blip r:embed="rId4" cstate="print"/>
          <a:srcRect l="24751" t="31"/>
          <a:stretch>
            <a:fillRect/>
          </a:stretch>
        </p:blipFill>
        <p:spPr bwMode="auto">
          <a:xfrm>
            <a:off x="10061575" y="11234738"/>
            <a:ext cx="14250988" cy="2540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1994" name="Picture 7" descr="Picture 7"/>
          <p:cNvPicPr>
            <a:picLocks noChangeAspect="1"/>
          </p:cNvPicPr>
          <p:nvPr/>
        </p:nvPicPr>
        <p:blipFill>
          <a:blip r:embed="rId4" cstate="print"/>
          <a:srcRect r="71484" b="69"/>
          <a:stretch>
            <a:fillRect/>
          </a:stretch>
        </p:blipFill>
        <p:spPr bwMode="auto">
          <a:xfrm>
            <a:off x="0" y="11236325"/>
            <a:ext cx="5400675" cy="25384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1995" name="Picture 2" descr="Picture 2"/>
          <p:cNvPicPr>
            <a:picLocks noChangeAspect="1"/>
          </p:cNvPicPr>
          <p:nvPr/>
        </p:nvPicPr>
        <p:blipFill>
          <a:blip r:embed="rId3" cstate="print"/>
          <a:srcRect r="35863" b="20"/>
          <a:stretch>
            <a:fillRect/>
          </a:stretch>
        </p:blipFill>
        <p:spPr bwMode="auto">
          <a:xfrm>
            <a:off x="261938" y="0"/>
            <a:ext cx="9718675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1996" name="Picture 2" descr="Picture 2"/>
          <p:cNvPicPr>
            <a:picLocks noChangeAspect="1"/>
          </p:cNvPicPr>
          <p:nvPr/>
        </p:nvPicPr>
        <p:blipFill>
          <a:blip r:embed="rId3" cstate="print"/>
          <a:srcRect l="1228" t="87347" r="36070" b="18"/>
          <a:stretch>
            <a:fillRect/>
          </a:stretch>
        </p:blipFill>
        <p:spPr bwMode="auto">
          <a:xfrm>
            <a:off x="8675688" y="1817688"/>
            <a:ext cx="9447212" cy="263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1997" name="Picture 3" descr="Picture 3"/>
          <p:cNvPicPr>
            <a:picLocks noChangeAspect="1"/>
          </p:cNvPicPr>
          <p:nvPr/>
        </p:nvPicPr>
        <p:blipFill>
          <a:blip r:embed="rId4" cstate="print"/>
          <a:srcRect l="34077" t="27046" r="1968" b="54584"/>
          <a:stretch>
            <a:fillRect/>
          </a:stretch>
        </p:blipFill>
        <p:spPr bwMode="auto">
          <a:xfrm>
            <a:off x="3663950" y="11907838"/>
            <a:ext cx="12111038" cy="466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09" name="ZMIANA"/>
          <p:cNvSpPr txBox="1"/>
          <p:nvPr/>
        </p:nvSpPr>
        <p:spPr>
          <a:xfrm>
            <a:off x="4624388" y="2613025"/>
            <a:ext cx="3913187" cy="1252538"/>
          </a:xfrm>
          <a:prstGeom prst="rect">
            <a:avLst/>
          </a:prstGeom>
          <a:solidFill>
            <a:schemeClr val="accent3">
              <a:lumOff val="12500"/>
            </a:scheme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none" lIns="71434" tIns="71434" rIns="71434" bIns="71434" anchor="ctr">
            <a:spAutoFit/>
          </a:bodyPr>
          <a:lstStyle/>
          <a:p>
            <a:pPr algn="ctr" defTabSz="584200" eaLnBrk="0" hangingPunct="0">
              <a:buSzPct val="100000"/>
            </a:pPr>
            <a:r>
              <a:rPr lang="en-US" sz="7200" b="1">
                <a:solidFill>
                  <a:srgbClr val="53585F"/>
                </a:solidFill>
                <a:latin typeface="Segoe UI Light" pitchFamily="34" charset="0"/>
                <a:cs typeface="Helvetica Neue"/>
              </a:rPr>
              <a:t>POKYTIS 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. KONCENTRACJA NA ODBIORCY (INWESTORZE)…"/>
          <p:cNvSpPr txBox="1">
            <a:spLocks noChangeArrowheads="1"/>
          </p:cNvSpPr>
          <p:nvPr/>
        </p:nvSpPr>
        <p:spPr bwMode="auto">
          <a:xfrm>
            <a:off x="5305425" y="2441575"/>
            <a:ext cx="13400088" cy="12525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71434" tIns="71434" rIns="71434" bIns="71434" anchor="ctr">
            <a:spAutoFit/>
          </a:bodyPr>
          <a:lstStyle/>
          <a:p>
            <a:pPr algn="ctr" defTabSz="584200" eaLnBrk="0" hangingPunct="0">
              <a:buSzPct val="100000"/>
            </a:pPr>
            <a:r>
              <a:rPr lang="en-US" sz="7200" b="1">
                <a:solidFill>
                  <a:srgbClr val="53585F"/>
                </a:solidFill>
                <a:latin typeface="Segoe UI Light" pitchFamily="34" charset="0"/>
                <a:cs typeface="Helvetica Neue"/>
              </a:rPr>
              <a:t>1. VARTOTOJAS CENTRE</a:t>
            </a:r>
          </a:p>
        </p:txBody>
      </p:sp>
      <p:pic>
        <p:nvPicPr>
          <p:cNvPr id="43011" name="Picture 2" descr="Picture 2"/>
          <p:cNvPicPr>
            <a:picLocks noChangeAspect="1"/>
          </p:cNvPicPr>
          <p:nvPr/>
        </p:nvPicPr>
        <p:blipFill>
          <a:blip r:embed="rId2" cstate="print"/>
          <a:srcRect l="49394"/>
          <a:stretch>
            <a:fillRect/>
          </a:stretch>
        </p:blipFill>
        <p:spPr bwMode="auto">
          <a:xfrm>
            <a:off x="16806863" y="0"/>
            <a:ext cx="7669212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3012" name="Picture 3" descr="Picture 3"/>
          <p:cNvPicPr>
            <a:picLocks noChangeAspect="1"/>
          </p:cNvPicPr>
          <p:nvPr/>
        </p:nvPicPr>
        <p:blipFill>
          <a:blip r:embed="rId3" cstate="print"/>
          <a:srcRect l="24751" t="31"/>
          <a:stretch>
            <a:fillRect/>
          </a:stretch>
        </p:blipFill>
        <p:spPr bwMode="auto">
          <a:xfrm>
            <a:off x="10061575" y="11234738"/>
            <a:ext cx="14250988" cy="2540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3013" name="Picture 7" descr="Picture 7"/>
          <p:cNvPicPr>
            <a:picLocks noChangeAspect="1"/>
          </p:cNvPicPr>
          <p:nvPr/>
        </p:nvPicPr>
        <p:blipFill>
          <a:blip r:embed="rId3" cstate="print"/>
          <a:srcRect r="71484" b="69"/>
          <a:stretch>
            <a:fillRect/>
          </a:stretch>
        </p:blipFill>
        <p:spPr bwMode="auto">
          <a:xfrm>
            <a:off x="0" y="11236325"/>
            <a:ext cx="5400675" cy="25384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3014" name="Picture 2" descr="Picture 2"/>
          <p:cNvPicPr>
            <a:picLocks noChangeAspect="1"/>
          </p:cNvPicPr>
          <p:nvPr/>
        </p:nvPicPr>
        <p:blipFill>
          <a:blip r:embed="rId2" cstate="print"/>
          <a:srcRect r="35863" b="20"/>
          <a:stretch>
            <a:fillRect/>
          </a:stretch>
        </p:blipFill>
        <p:spPr bwMode="auto">
          <a:xfrm>
            <a:off x="261938" y="0"/>
            <a:ext cx="9718675" cy="2081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3015" name="Picture 2" descr="Picture 2"/>
          <p:cNvPicPr>
            <a:picLocks noChangeAspect="1"/>
          </p:cNvPicPr>
          <p:nvPr/>
        </p:nvPicPr>
        <p:blipFill>
          <a:blip r:embed="rId2" cstate="print"/>
          <a:srcRect l="1228" t="87347" r="36070" b="18"/>
          <a:stretch>
            <a:fillRect/>
          </a:stretch>
        </p:blipFill>
        <p:spPr bwMode="auto">
          <a:xfrm>
            <a:off x="8675688" y="1817688"/>
            <a:ext cx="9447212" cy="263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3016" name="Picture 3" descr="Picture 3"/>
          <p:cNvPicPr>
            <a:picLocks noChangeAspect="1"/>
          </p:cNvPicPr>
          <p:nvPr/>
        </p:nvPicPr>
        <p:blipFill>
          <a:blip r:embed="rId3" cstate="print"/>
          <a:srcRect l="34077" t="27046" r="1968" b="54584"/>
          <a:stretch>
            <a:fillRect/>
          </a:stretch>
        </p:blipFill>
        <p:spPr bwMode="auto">
          <a:xfrm>
            <a:off x="3663950" y="11907838"/>
            <a:ext cx="12111038" cy="4667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3017" name="alexander-dummer-UH-xs-FizTk-unsplash.jpg" descr="alexander-dummer-UH-xs-FizTk-unsplash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479963" y="5067300"/>
            <a:ext cx="5849937" cy="39036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3018" name="bruce-mars-SCB6nhgNHZU-unsplash.jpg" descr="bruce-mars-SCB6nhgNHZU-unsplash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55463" y="5256213"/>
            <a:ext cx="5289550" cy="35258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3019" name="roland-kay-smith-6MN0q4U9pJY-unsplash.jpg" descr="roland-kay-smith-6MN0q4U9pJY-unsplash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85938" y="4902200"/>
            <a:ext cx="3860800" cy="5789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3020" name="annie-spratt-WS2anBsrum0-unsplash.jpg" descr="annie-spratt-WS2anBsrum0-unsplash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00763" y="4994275"/>
            <a:ext cx="5400675" cy="40497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996</Words>
  <Application>Microsoft Office PowerPoint</Application>
  <PresentationFormat>Niestandardowy</PresentationFormat>
  <Paragraphs>257</Paragraphs>
  <Slides>66</Slides>
  <Notes>39</Notes>
  <HiddenSlides>0</HiddenSlides>
  <MMClips>0</MMClips>
  <ScaleCrop>false</ScaleCrop>
  <HeadingPairs>
    <vt:vector size="6" baseType="variant">
      <vt:variant>
        <vt:lpstr>Używane czcionki</vt:lpstr>
      </vt:variant>
      <vt:variant>
        <vt:i4>14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66</vt:i4>
      </vt:variant>
    </vt:vector>
  </HeadingPairs>
  <TitlesOfParts>
    <vt:vector size="81" baseType="lpstr">
      <vt:lpstr>Arial</vt:lpstr>
      <vt:lpstr>Avenir Roman</vt:lpstr>
      <vt:lpstr>Calibri</vt:lpstr>
      <vt:lpstr>Century Gothic</vt:lpstr>
      <vt:lpstr>Gill Sans Light</vt:lpstr>
      <vt:lpstr>Helvetica</vt:lpstr>
      <vt:lpstr>Helvetica Light</vt:lpstr>
      <vt:lpstr>Helvetica Neue</vt:lpstr>
      <vt:lpstr>Helvetica Neue Black Condensed</vt:lpstr>
      <vt:lpstr>Helvetica Neue Light</vt:lpstr>
      <vt:lpstr>Helvetica Neue Thin</vt:lpstr>
      <vt:lpstr>Lato</vt:lpstr>
      <vt:lpstr>Segoe UI Light</vt:lpstr>
      <vt:lpstr>Times New Roman</vt:lpstr>
      <vt:lpstr>White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Justyna Janczak</dc:creator>
  <cp:lastModifiedBy>Michał Kwas</cp:lastModifiedBy>
  <cp:revision>16</cp:revision>
  <dcterms:modified xsi:type="dcterms:W3CDTF">2019-12-05T13:44:01Z</dcterms:modified>
</cp:coreProperties>
</file>